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1330" y="-5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AADDF3-650F-45CB-ACE2-D6D48A167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78" y="1416507"/>
            <a:ext cx="7766936" cy="1646302"/>
          </a:xfrm>
        </p:spPr>
        <p:txBody>
          <a:bodyPr/>
          <a:lstStyle/>
          <a:p>
            <a:r>
              <a:rPr lang="en-US" sz="8800" b="1" dirty="0" err="1"/>
              <a:t>eAtletika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7109558-91AE-4C80-8904-35FC7B57A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638" y="3429000"/>
            <a:ext cx="8648361" cy="1646302"/>
          </a:xfrm>
        </p:spPr>
        <p:txBody>
          <a:bodyPr>
            <a:normAutofit fontScale="62500" lnSpcReduction="20000"/>
          </a:bodyPr>
          <a:lstStyle/>
          <a:p>
            <a:r>
              <a:rPr lang="en-US" sz="5800" b="1" dirty="0" err="1">
                <a:solidFill>
                  <a:schemeClr val="accent1">
                    <a:lumMod val="50000"/>
                  </a:schemeClr>
                </a:solidFill>
              </a:rPr>
              <a:t>Digitalizacija</a:t>
            </a:r>
            <a:r>
              <a:rPr lang="en-US" sz="5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5800" b="1" dirty="0" err="1">
                <a:solidFill>
                  <a:schemeClr val="accent1">
                    <a:lumMod val="50000"/>
                  </a:schemeClr>
                </a:solidFill>
              </a:rPr>
              <a:t>atletike</a:t>
            </a:r>
            <a:r>
              <a:rPr lang="en-US" sz="5800" b="1" dirty="0">
                <a:solidFill>
                  <a:schemeClr val="accent1">
                    <a:lumMod val="50000"/>
                  </a:schemeClr>
                </a:solidFill>
              </a:rPr>
              <a:t> u 2020. </a:t>
            </a:r>
            <a:r>
              <a:rPr lang="en-US" sz="5800" b="1" dirty="0" err="1">
                <a:solidFill>
                  <a:schemeClr val="accent1">
                    <a:lumMod val="50000"/>
                  </a:schemeClr>
                </a:solidFill>
              </a:rPr>
              <a:t>godini</a:t>
            </a:r>
            <a:r>
              <a:rPr lang="en-US" sz="5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E9BE912-9606-4B64-94EE-5F10B5128255}"/>
              </a:ext>
            </a:extLst>
          </p:cNvPr>
          <p:cNvSpPr txBox="1"/>
          <p:nvPr/>
        </p:nvSpPr>
        <p:spPr>
          <a:xfrm>
            <a:off x="635266" y="5011341"/>
            <a:ext cx="6309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sr-Latn-R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ATLETSKI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SAVEZ BEOGRADA </a:t>
            </a:r>
          </a:p>
          <a:p>
            <a:endParaRPr lang="en-US" sz="1000" dirty="0"/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Aleksandra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Gligić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</a:rPr>
              <a:t>, generalni sekretar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0FCE118-2F6A-40B6-80FC-9EAD28C6A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92" y="5162592"/>
            <a:ext cx="1695408" cy="1695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51554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2C81DB-194D-4065-AC22-F85ED2520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9600" b="1"/>
              <a:t>HVALA! </a:t>
            </a:r>
            <a:endParaRPr lang="en-US" sz="9600" b="1" dirty="0"/>
          </a:p>
        </p:txBody>
      </p:sp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0D2267BE-C6FE-494F-8CD0-5D5CA31A5E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86" y="2184934"/>
            <a:ext cx="7794033" cy="43852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0586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FE3853-4B72-4AC9-85FD-5F352A45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err="1"/>
              <a:t>Šta</a:t>
            </a:r>
            <a:r>
              <a:rPr lang="en-US" sz="4800" b="1" dirty="0"/>
              <a:t> je </a:t>
            </a:r>
            <a:r>
              <a:rPr lang="en-US" sz="4800" b="1" dirty="0" err="1"/>
              <a:t>eAtletika</a:t>
            </a:r>
            <a:r>
              <a:rPr lang="en-US" sz="4800" b="1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70919C-C95A-4B6F-B58A-430CFF07D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Projekat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pod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okriljem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Atletskog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Saveza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Beograda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Web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aplikacija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Baza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podataka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Namenjeno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70C0"/>
                </a:solidFill>
              </a:rPr>
              <a:t>Savezu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70C0"/>
                </a:solidFill>
              </a:rPr>
              <a:t>Klubovima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70C0"/>
                </a:solidFill>
              </a:rPr>
              <a:t>Sudijama</a:t>
            </a:r>
            <a:endParaRPr lang="en-US" sz="20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70C0"/>
                </a:solidFill>
              </a:rPr>
              <a:t>Novinarima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70C0"/>
                </a:solidFill>
              </a:rPr>
              <a:t>Široj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sportskoj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javnosti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2250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4542A5-C65E-4F9B-A19D-2543095C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701" y="16139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/>
              <a:t>Ciljevi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FC43AE-95C8-45B0-B05C-B41BBAB8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701" y="1488613"/>
            <a:ext cx="9236686" cy="4759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tx1"/>
                </a:solidFill>
              </a:rPr>
              <a:t>Digitalizacija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baze</a:t>
            </a:r>
            <a:r>
              <a:rPr lang="en-US" sz="2400" dirty="0">
                <a:solidFill>
                  <a:schemeClr val="tx1"/>
                </a:solidFill>
              </a:rPr>
              <a:t> podataka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tx1"/>
                </a:solidFill>
              </a:rPr>
              <a:t>Automatizacija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procesa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okviru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saveza</a:t>
            </a:r>
            <a:r>
              <a:rPr lang="en-US" sz="2400" dirty="0">
                <a:solidFill>
                  <a:schemeClr val="tx1"/>
                </a:solidFill>
              </a:rPr>
              <a:t> i </a:t>
            </a:r>
            <a:r>
              <a:rPr lang="en-US" sz="2400" dirty="0" err="1">
                <a:solidFill>
                  <a:schemeClr val="tx1"/>
                </a:solidFill>
              </a:rPr>
              <a:t>klubova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0070C0"/>
                </a:solidFill>
              </a:rPr>
              <a:t>Registracija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0070C0"/>
                </a:solidFill>
              </a:rPr>
              <a:t>Preregistracija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Lekarska </a:t>
            </a:r>
            <a:r>
              <a:rPr lang="en-US" sz="2400" dirty="0" err="1">
                <a:solidFill>
                  <a:srgbClr val="0070C0"/>
                </a:solidFill>
              </a:rPr>
              <a:t>uverenja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Takmičenja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tx1"/>
                </a:solidFill>
              </a:rPr>
              <a:t>Transparentnost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radu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tx1"/>
                </a:solidFill>
              </a:rPr>
              <a:t>Dostupnost</a:t>
            </a:r>
            <a:r>
              <a:rPr lang="en-US" sz="2400" dirty="0">
                <a:solidFill>
                  <a:schemeClr val="tx1"/>
                </a:solidFill>
              </a:rPr>
              <a:t> podataka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chemeClr val="tx1"/>
                </a:solidFill>
              </a:rPr>
              <a:t>Unapređenje</a:t>
            </a:r>
            <a:r>
              <a:rPr lang="en-US" sz="2400" dirty="0">
                <a:solidFill>
                  <a:schemeClr val="tx1"/>
                </a:solidFill>
              </a:rPr>
              <a:t> i </a:t>
            </a:r>
            <a:r>
              <a:rPr lang="en-US" sz="2400" dirty="0" err="1">
                <a:solidFill>
                  <a:schemeClr val="tx1"/>
                </a:solidFill>
              </a:rPr>
              <a:t>ubrzanje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protoka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informacija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C656DE6A-6B89-4A0C-A0C7-3750CE11A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2208">
            <a:off x="7134906" y="2534942"/>
            <a:ext cx="2667127" cy="26671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270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C74F26-1D16-47EF-B672-A5B4CC1B4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Osnovne</a:t>
            </a:r>
            <a:r>
              <a:rPr lang="en-US" sz="4000" b="1" dirty="0"/>
              <a:t> </a:t>
            </a:r>
            <a:r>
              <a:rPr lang="en-US" sz="4000" b="1" dirty="0" err="1"/>
              <a:t>funkcionalnosti</a:t>
            </a:r>
            <a:r>
              <a:rPr lang="en-US" sz="4000" b="1" dirty="0"/>
              <a:t> </a:t>
            </a:r>
            <a:r>
              <a:rPr lang="en-US" sz="4000" b="1" dirty="0" err="1"/>
              <a:t>softvera</a:t>
            </a:r>
            <a:r>
              <a:rPr lang="en-US" sz="40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A37FD7-D0D4-465E-8957-71C26A249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2160589"/>
            <a:ext cx="8840865" cy="4365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1. </a:t>
            </a:r>
            <a:r>
              <a:rPr lang="en-US" sz="3200" b="1" dirty="0" err="1"/>
              <a:t>Unos</a:t>
            </a:r>
            <a:r>
              <a:rPr lang="en-US" sz="3200" b="1" dirty="0"/>
              <a:t> i </a:t>
            </a:r>
            <a:r>
              <a:rPr lang="en-US" sz="3200" b="1" dirty="0" err="1"/>
              <a:t>menadžment</a:t>
            </a:r>
            <a:r>
              <a:rPr lang="en-US" sz="3200" b="1" dirty="0"/>
              <a:t> </a:t>
            </a:r>
            <a:r>
              <a:rPr lang="en-US" sz="3200" b="1" dirty="0" err="1"/>
              <a:t>podacima</a:t>
            </a:r>
            <a:r>
              <a:rPr lang="en-US" sz="3200" b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err="1"/>
              <a:t>Baza</a:t>
            </a:r>
            <a:r>
              <a:rPr lang="en-US" sz="2200" dirty="0"/>
              <a:t> </a:t>
            </a:r>
            <a:r>
              <a:rPr lang="en-US" sz="2200" dirty="0" err="1"/>
              <a:t>svih</a:t>
            </a:r>
            <a:r>
              <a:rPr lang="en-US" sz="2200" dirty="0"/>
              <a:t> </a:t>
            </a:r>
            <a:r>
              <a:rPr lang="en-US" sz="2200" dirty="0" err="1"/>
              <a:t>klubova</a:t>
            </a:r>
            <a:r>
              <a:rPr lang="en-US" sz="2200" dirty="0"/>
              <a:t>, </a:t>
            </a:r>
            <a:r>
              <a:rPr lang="en-US" sz="2200" dirty="0" err="1"/>
              <a:t>svih</a:t>
            </a:r>
            <a:r>
              <a:rPr lang="en-US" sz="2200" dirty="0"/>
              <a:t> takmičara po </a:t>
            </a:r>
            <a:r>
              <a:rPr lang="en-US" sz="2200" dirty="0" err="1"/>
              <a:t>klubovima</a:t>
            </a:r>
            <a:r>
              <a:rPr lang="en-US" sz="2200" dirty="0"/>
              <a:t>, </a:t>
            </a:r>
            <a:r>
              <a:rPr lang="en-US" sz="2200" dirty="0" err="1"/>
              <a:t>hronologija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200" b="1" dirty="0"/>
              <a:t>2. </a:t>
            </a:r>
            <a:r>
              <a:rPr lang="en-US" sz="3200" b="1" dirty="0" err="1"/>
              <a:t>Pristup</a:t>
            </a:r>
            <a:r>
              <a:rPr lang="en-US" sz="3200" b="1" dirty="0"/>
              <a:t> </a:t>
            </a:r>
            <a:r>
              <a:rPr lang="en-US" sz="3200" b="1" dirty="0" err="1"/>
              <a:t>bazi</a:t>
            </a:r>
            <a:r>
              <a:rPr lang="en-US" sz="3200" b="1" dirty="0"/>
              <a:t> podataka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err="1"/>
              <a:t>Ljudi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saveza</a:t>
            </a:r>
            <a:r>
              <a:rPr lang="en-US" sz="2200" dirty="0"/>
              <a:t>, </a:t>
            </a:r>
            <a:r>
              <a:rPr lang="en-US" sz="2200" dirty="0" err="1"/>
              <a:t>klubovi</a:t>
            </a:r>
            <a:r>
              <a:rPr lang="en-US" sz="2200" dirty="0"/>
              <a:t> i </a:t>
            </a:r>
            <a:r>
              <a:rPr lang="en-US" sz="2200" dirty="0" err="1"/>
              <a:t>ljudi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klubova</a:t>
            </a:r>
            <a:r>
              <a:rPr lang="en-US" sz="2200" dirty="0"/>
              <a:t>, </a:t>
            </a:r>
            <a:r>
              <a:rPr lang="en-US" sz="2200" dirty="0" err="1"/>
              <a:t>sudije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b="1" dirty="0"/>
              <a:t>3. Takmičenja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 err="1"/>
              <a:t>Raspis</a:t>
            </a:r>
            <a:r>
              <a:rPr lang="en-US" sz="1900" dirty="0"/>
              <a:t>, </a:t>
            </a:r>
            <a:r>
              <a:rPr lang="en-US" sz="1900" dirty="0" err="1"/>
              <a:t>Prijava</a:t>
            </a:r>
            <a:r>
              <a:rPr lang="en-US" sz="1900" dirty="0"/>
              <a:t>, </a:t>
            </a:r>
            <a:r>
              <a:rPr lang="en-US" sz="1900" dirty="0" err="1"/>
              <a:t>Odjava</a:t>
            </a:r>
            <a:r>
              <a:rPr lang="en-US" sz="1900" dirty="0"/>
              <a:t>, </a:t>
            </a:r>
            <a:r>
              <a:rPr lang="en-US" sz="1900" dirty="0" err="1"/>
              <a:t>Naknadna</a:t>
            </a:r>
            <a:r>
              <a:rPr lang="en-US" sz="1900" dirty="0"/>
              <a:t> </a:t>
            </a:r>
            <a:r>
              <a:rPr lang="en-US" sz="1900" dirty="0" err="1"/>
              <a:t>prijava</a:t>
            </a:r>
            <a:r>
              <a:rPr lang="en-US" sz="1900" dirty="0"/>
              <a:t>, BILTEN 1, </a:t>
            </a:r>
            <a:r>
              <a:rPr lang="en-US" sz="1900" dirty="0" err="1"/>
              <a:t>Startna</a:t>
            </a:r>
            <a:r>
              <a:rPr lang="en-US" sz="1900" dirty="0"/>
              <a:t> </a:t>
            </a:r>
            <a:r>
              <a:rPr lang="en-US" sz="1900" dirty="0" err="1"/>
              <a:t>lista</a:t>
            </a:r>
            <a:r>
              <a:rPr lang="en-US" sz="1900" dirty="0"/>
              <a:t>, Zapisnici,</a:t>
            </a:r>
          </a:p>
          <a:p>
            <a:pPr marL="0" indent="0">
              <a:buNone/>
            </a:pPr>
            <a:r>
              <a:rPr lang="en-US" sz="1900" dirty="0"/>
              <a:t>     </a:t>
            </a:r>
            <a:r>
              <a:rPr lang="en-US" sz="1900" dirty="0" err="1"/>
              <a:t>Nezvanični</a:t>
            </a:r>
            <a:r>
              <a:rPr lang="en-US" sz="1900" dirty="0"/>
              <a:t> </a:t>
            </a:r>
            <a:r>
              <a:rPr lang="en-US" sz="1900" dirty="0" err="1"/>
              <a:t>rezultati</a:t>
            </a:r>
            <a:r>
              <a:rPr lang="en-US" sz="1900" dirty="0"/>
              <a:t>, </a:t>
            </a:r>
            <a:r>
              <a:rPr lang="en-US" sz="1900" dirty="0" err="1"/>
              <a:t>Zvanični</a:t>
            </a:r>
            <a:r>
              <a:rPr lang="en-US" sz="1900" dirty="0"/>
              <a:t> </a:t>
            </a:r>
            <a:r>
              <a:rPr lang="en-US" sz="1900" dirty="0" err="1"/>
              <a:t>rezultati</a:t>
            </a:r>
            <a:r>
              <a:rPr lang="en-US" sz="19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486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E4E524-184A-4D3F-ACE1-766E5755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/>
              <a:t>Benefiti</a:t>
            </a:r>
            <a:r>
              <a:rPr lang="en-US" sz="4400" b="1" dirty="0"/>
              <a:t> za </a:t>
            </a:r>
            <a:r>
              <a:rPr lang="en-US" sz="4400" b="1" dirty="0" err="1"/>
              <a:t>savez</a:t>
            </a:r>
            <a:r>
              <a:rPr lang="en-US" sz="44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5C5B7C-F362-4E53-85D0-7E43CC26F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1386038"/>
            <a:ext cx="11001676" cy="54719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1. Administracija                                   2. Takmičenja                  3. </a:t>
            </a:r>
            <a:r>
              <a:rPr lang="en-US" sz="2000" b="1" dirty="0" err="1"/>
              <a:t>Transparentnost</a:t>
            </a:r>
            <a:r>
              <a:rPr lang="en-US" sz="2000" b="1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(</a:t>
            </a:r>
            <a:r>
              <a:rPr lang="en-US" dirty="0" err="1"/>
              <a:t>klubovi</a:t>
            </a:r>
            <a:r>
              <a:rPr lang="en-US" dirty="0"/>
              <a:t>, takmičari,            </a:t>
            </a:r>
            <a:r>
              <a:rPr lang="en-US" dirty="0" err="1"/>
              <a:t>Kompletan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od                    </a:t>
            </a:r>
            <a:r>
              <a:rPr lang="en-US" dirty="0" err="1"/>
              <a:t>Svako</a:t>
            </a:r>
            <a:r>
              <a:rPr lang="en-US" dirty="0"/>
              <a:t> ko ima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sudije</a:t>
            </a:r>
            <a:r>
              <a:rPr lang="en-US" dirty="0"/>
              <a:t>, </a:t>
            </a:r>
            <a:r>
              <a:rPr lang="en-US" dirty="0" err="1"/>
              <a:t>novinari</a:t>
            </a:r>
            <a:r>
              <a:rPr lang="en-US" dirty="0"/>
              <a:t>, </a:t>
            </a:r>
            <a:r>
              <a:rPr lang="en-US" dirty="0" err="1"/>
              <a:t>rezultati</a:t>
            </a:r>
            <a:r>
              <a:rPr lang="en-US" dirty="0"/>
              <a:t> se              </a:t>
            </a:r>
            <a:r>
              <a:rPr lang="en-US" dirty="0" err="1"/>
              <a:t>pripreme</a:t>
            </a:r>
            <a:r>
              <a:rPr lang="en-US" dirty="0"/>
              <a:t> i </a:t>
            </a:r>
            <a:r>
              <a:rPr lang="en-US" dirty="0" err="1"/>
              <a:t>planiranja</a:t>
            </a:r>
            <a:r>
              <a:rPr lang="en-US" dirty="0"/>
              <a:t>,                  podataka (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saveza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)                        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i </a:t>
            </a:r>
            <a:r>
              <a:rPr lang="en-US" dirty="0" err="1"/>
              <a:t>objave</a:t>
            </a:r>
            <a:r>
              <a:rPr lang="en-US" dirty="0"/>
              <a:t>           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klubova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u </a:t>
            </a:r>
            <a:r>
              <a:rPr lang="en-US" dirty="0" err="1"/>
              <a:t>realnom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en-US" dirty="0" err="1"/>
              <a:t>Jednostavno</a:t>
            </a:r>
            <a:r>
              <a:rPr lang="en-US" dirty="0"/>
              <a:t> i </a:t>
            </a:r>
            <a:r>
              <a:rPr lang="en-US" dirty="0" err="1"/>
              <a:t>brzo</a:t>
            </a:r>
            <a:r>
              <a:rPr lang="en-US" dirty="0"/>
              <a:t>                        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automatizovan</a:t>
            </a:r>
            <a:r>
              <a:rPr lang="en-US" dirty="0"/>
              <a:t>   vremenu da </a:t>
            </a:r>
            <a:r>
              <a:rPr lang="en-US" dirty="0" err="1"/>
              <a:t>provere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sr-Latn-RS" dirty="0" smtClean="0"/>
              <a:t>A</a:t>
            </a:r>
            <a:r>
              <a:rPr lang="en-US" dirty="0" err="1" smtClean="0"/>
              <a:t>žuriranje</a:t>
            </a:r>
            <a:r>
              <a:rPr lang="en-US" dirty="0" smtClean="0"/>
              <a:t> </a:t>
            </a:r>
            <a:r>
              <a:rPr lang="en-US" dirty="0"/>
              <a:t>podataka                      ● </a:t>
            </a:r>
            <a:r>
              <a:rPr lang="en-US" dirty="0" err="1"/>
              <a:t>Raspis</a:t>
            </a:r>
            <a:r>
              <a:rPr lang="en-US" dirty="0"/>
              <a:t>                                          i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ispravnost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en-US" dirty="0" err="1"/>
              <a:t>Informacije</a:t>
            </a:r>
            <a:r>
              <a:rPr lang="en-US" dirty="0"/>
              <a:t> o svim                        ● </a:t>
            </a:r>
            <a:r>
              <a:rPr lang="en-US" dirty="0" err="1"/>
              <a:t>Startne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klubovima</a:t>
            </a:r>
            <a:r>
              <a:rPr lang="en-US" dirty="0"/>
              <a:t> i takmičarima                  ● Zapisnici                                 ●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za </a:t>
            </a:r>
            <a:r>
              <a:rPr lang="en-US" dirty="0" err="1"/>
              <a:t>sve</a:t>
            </a:r>
            <a:r>
              <a:rPr lang="en-US" dirty="0"/>
              <a:t> (</a:t>
            </a:r>
            <a:r>
              <a:rPr lang="en-US" dirty="0" err="1"/>
              <a:t>prijava</a:t>
            </a:r>
            <a:r>
              <a:rPr lang="en-US" dirty="0"/>
              <a:t> i </a:t>
            </a:r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en-US" dirty="0" err="1"/>
              <a:t>Registracije</a:t>
            </a:r>
            <a:r>
              <a:rPr lang="en-US" dirty="0"/>
              <a:t>, lekarska                   ● Bilteni                                       </a:t>
            </a:r>
            <a:r>
              <a:rPr lang="en-US" dirty="0" err="1"/>
              <a:t>odjava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uverenja</a:t>
            </a:r>
            <a:r>
              <a:rPr lang="en-US" dirty="0"/>
              <a:t> i ostalo                                                                               ●  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● Praćenje </a:t>
            </a:r>
            <a:r>
              <a:rPr lang="en-US" dirty="0" err="1"/>
              <a:t>rezultata</a:t>
            </a:r>
            <a:r>
              <a:rPr lang="en-US" dirty="0"/>
              <a:t> 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50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C765C7-55CC-4894-A8DF-D563B87F2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345" y="18608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err="1"/>
              <a:t>Benefiti</a:t>
            </a:r>
            <a:r>
              <a:rPr lang="en-US" sz="4400" b="1" dirty="0"/>
              <a:t> </a:t>
            </a:r>
            <a:r>
              <a:rPr lang="en-US" sz="4400" b="1" dirty="0" err="1" smtClean="0"/>
              <a:t>ostal</a:t>
            </a:r>
            <a:r>
              <a:rPr lang="sr-Latn-RS" sz="4400" b="1" dirty="0" smtClean="0"/>
              <a:t>i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93B8CB-03EC-481D-B1A2-0DED99E29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7537"/>
            <a:ext cx="11514666" cy="55104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  <a:r>
              <a:rPr lang="en-US" sz="2000" b="1" dirty="0"/>
              <a:t>1. </a:t>
            </a:r>
            <a:r>
              <a:rPr lang="en-US" sz="2000" b="1" dirty="0" err="1"/>
              <a:t>Klubovi</a:t>
            </a:r>
            <a:r>
              <a:rPr lang="en-US" sz="2000" b="1" dirty="0"/>
              <a:t>                            </a:t>
            </a:r>
            <a:r>
              <a:rPr lang="en-US" sz="2000" b="1" dirty="0" smtClean="0"/>
              <a:t>2</a:t>
            </a:r>
            <a:r>
              <a:rPr lang="en-US" sz="2000" b="1" dirty="0"/>
              <a:t>. </a:t>
            </a:r>
            <a:r>
              <a:rPr lang="en-US" sz="2000" b="1" dirty="0" err="1"/>
              <a:t>Sudije</a:t>
            </a:r>
            <a:r>
              <a:rPr lang="en-US" sz="2000" b="1" dirty="0"/>
              <a:t>                               </a:t>
            </a:r>
            <a:r>
              <a:rPr lang="sr-Latn-RS" sz="2000" b="1" dirty="0" smtClean="0"/>
              <a:t>   </a:t>
            </a:r>
            <a:r>
              <a:rPr lang="en-US" sz="2000" b="1" dirty="0" smtClean="0"/>
              <a:t>3</a:t>
            </a:r>
            <a:r>
              <a:rPr lang="en-US" sz="2000" b="1" dirty="0"/>
              <a:t>. </a:t>
            </a:r>
            <a:r>
              <a:rPr lang="en-US" sz="2000" b="1" dirty="0" err="1"/>
              <a:t>Stručna</a:t>
            </a:r>
            <a:r>
              <a:rPr lang="en-US" sz="2000" b="1" dirty="0"/>
              <a:t> i </a:t>
            </a:r>
            <a:r>
              <a:rPr lang="en-US" sz="2000" b="1" dirty="0" err="1"/>
              <a:t>šira</a:t>
            </a:r>
            <a:r>
              <a:rPr lang="en-US" sz="2000" b="1" dirty="0"/>
              <a:t> </a:t>
            </a:r>
            <a:r>
              <a:rPr lang="en-US" sz="2000" b="1" dirty="0" err="1"/>
              <a:t>javnost</a:t>
            </a:r>
            <a:r>
              <a:rPr lang="en-US" sz="2000" b="1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klub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     </a:t>
            </a:r>
            <a:r>
              <a:rPr lang="en-US" dirty="0" err="1"/>
              <a:t>Svaki</a:t>
            </a:r>
            <a:r>
              <a:rPr lang="en-US" dirty="0"/>
              <a:t> sudija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                       </a:t>
            </a:r>
            <a:r>
              <a:rPr lang="en-US" dirty="0" smtClean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dostupnost</a:t>
            </a:r>
            <a:r>
              <a:rPr lang="en-US" dirty="0"/>
              <a:t> podataka</a:t>
            </a:r>
          </a:p>
          <a:p>
            <a:pPr marL="0" indent="0">
              <a:buNone/>
            </a:pPr>
            <a:r>
              <a:rPr lang="en-US" dirty="0"/>
              <a:t>da </a:t>
            </a:r>
            <a:r>
              <a:rPr lang="en-US" dirty="0" err="1"/>
              <a:t>ažurira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I            da se </a:t>
            </a:r>
            <a:r>
              <a:rPr lang="en-US" dirty="0" err="1"/>
              <a:t>prijavi</a:t>
            </a:r>
            <a:r>
              <a:rPr lang="en-US" dirty="0"/>
              <a:t> i online </a:t>
            </a:r>
            <a:r>
              <a:rPr lang="en-US" dirty="0" err="1"/>
              <a:t>unosi</a:t>
            </a:r>
            <a:r>
              <a:rPr lang="en-US" dirty="0"/>
              <a:t>                o </a:t>
            </a:r>
            <a:r>
              <a:rPr lang="en-US" dirty="0" err="1"/>
              <a:t>takmičenjima</a:t>
            </a:r>
            <a:r>
              <a:rPr lang="en-US" dirty="0"/>
              <a:t>, takmičarima i </a:t>
            </a:r>
          </a:p>
          <a:p>
            <a:pPr marL="0" indent="0">
              <a:buNone/>
            </a:pP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svojim</a:t>
            </a:r>
            <a:r>
              <a:rPr lang="en-US" dirty="0"/>
              <a:t> takmičarima     rezultate                                          </a:t>
            </a:r>
            <a:r>
              <a:rPr lang="en-US" dirty="0" err="1"/>
              <a:t>rezultatima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en-US" dirty="0" err="1"/>
              <a:t>Evidencija</a:t>
            </a:r>
            <a:r>
              <a:rPr lang="en-US" dirty="0"/>
              <a:t> i praćenje              ● </a:t>
            </a:r>
            <a:r>
              <a:rPr lang="en-US" dirty="0" err="1"/>
              <a:t>Jednostavnost</a:t>
            </a:r>
            <a:r>
              <a:rPr lang="en-US" dirty="0"/>
              <a:t> i </a:t>
            </a:r>
            <a:r>
              <a:rPr lang="en-US" dirty="0" err="1"/>
              <a:t>brzina</a:t>
            </a:r>
            <a:r>
              <a:rPr lang="en-US" dirty="0"/>
              <a:t>               </a:t>
            </a:r>
            <a:r>
              <a:rPr lang="en-US" dirty="0" smtClean="0"/>
              <a:t>    </a:t>
            </a:r>
            <a:r>
              <a:rPr lang="sr-Latn-RS" dirty="0" smtClean="0"/>
              <a:t> </a:t>
            </a:r>
            <a:r>
              <a:rPr lang="en-US" dirty="0" smtClean="0"/>
              <a:t>● </a:t>
            </a:r>
            <a:r>
              <a:rPr lang="en-US" dirty="0" err="1"/>
              <a:t>Novinari</a:t>
            </a:r>
            <a:r>
              <a:rPr lang="en-US" dirty="0"/>
              <a:t> </a:t>
            </a:r>
            <a:endParaRPr lang="sr-Latn-RS" dirty="0" smtClean="0"/>
          </a:p>
          <a:p>
            <a:pPr marL="0" indent="0">
              <a:buNone/>
            </a:pPr>
            <a:r>
              <a:rPr lang="en-US" dirty="0" err="1" smtClean="0"/>
              <a:t>takmičara</a:t>
            </a:r>
            <a:r>
              <a:rPr lang="en-US" dirty="0" smtClean="0"/>
              <a:t>                                  </a:t>
            </a:r>
            <a:r>
              <a:rPr lang="en-US" dirty="0"/>
              <a:t>● Rad u </a:t>
            </a:r>
            <a:r>
              <a:rPr lang="en-US" dirty="0" err="1"/>
              <a:t>realnom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sr-Latn-RS" dirty="0" smtClean="0"/>
              <a:t>  </a:t>
            </a:r>
            <a:r>
              <a:rPr lang="en-US" dirty="0" smtClean="0"/>
              <a:t>● </a:t>
            </a:r>
            <a:r>
              <a:rPr lang="en-US" dirty="0" err="1"/>
              <a:t>Roditelji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● Online </a:t>
            </a:r>
            <a:r>
              <a:rPr lang="en-US" dirty="0" err="1"/>
              <a:t>raspis</a:t>
            </a:r>
            <a:r>
              <a:rPr lang="en-US" dirty="0"/>
              <a:t>, </a:t>
            </a:r>
            <a:r>
              <a:rPr lang="en-US" dirty="0" err="1"/>
              <a:t>prijave</a:t>
            </a:r>
            <a:r>
              <a:rPr lang="en-US" dirty="0"/>
              <a:t> i            ●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                       </a:t>
            </a:r>
            <a:r>
              <a:rPr lang="sr-Latn-RS" dirty="0" smtClean="0"/>
              <a:t>  </a:t>
            </a:r>
            <a:r>
              <a:rPr lang="en-US" dirty="0" smtClean="0"/>
              <a:t>● </a:t>
            </a:r>
            <a:r>
              <a:rPr lang="en-US" dirty="0" err="1"/>
              <a:t>Skauti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odjave</a:t>
            </a:r>
            <a:r>
              <a:rPr lang="en-US" dirty="0"/>
              <a:t>, takmičenja i                  ●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                  </a:t>
            </a:r>
            <a:r>
              <a:rPr lang="sr-Latn-RS" dirty="0" smtClean="0"/>
              <a:t>  </a:t>
            </a:r>
            <a:r>
              <a:rPr lang="en-US" dirty="0" smtClean="0"/>
              <a:t>● </a:t>
            </a:r>
            <a:r>
              <a:rPr lang="en-US" dirty="0" err="1"/>
              <a:t>Šira</a:t>
            </a:r>
            <a:r>
              <a:rPr lang="en-US" dirty="0"/>
              <a:t> </a:t>
            </a:r>
            <a:r>
              <a:rPr lang="en-US" dirty="0" err="1"/>
              <a:t>javnost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Bilteni                                       ● </a:t>
            </a:r>
            <a:r>
              <a:rPr lang="en-US" dirty="0" err="1"/>
              <a:t>Dostupnosti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ima</a:t>
            </a:r>
          </a:p>
          <a:p>
            <a:pPr marL="0" indent="0">
              <a:buNone/>
            </a:pPr>
            <a:r>
              <a:rPr lang="en-US" dirty="0"/>
              <a:t>● Administrativni </a:t>
            </a:r>
            <a:r>
              <a:rPr lang="en-US" dirty="0" err="1"/>
              <a:t>poslovi</a:t>
            </a:r>
            <a:r>
              <a:rPr lang="en-US" dirty="0"/>
              <a:t>             </a:t>
            </a:r>
            <a:r>
              <a:rPr lang="en-US" dirty="0" err="1"/>
              <a:t>interneta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(</a:t>
            </a:r>
            <a:r>
              <a:rPr lang="en-US" b="1" dirty="0" err="1">
                <a:solidFill>
                  <a:srgbClr val="00B050"/>
                </a:solidFill>
              </a:rPr>
              <a:t>registracije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dirty="0" err="1">
                <a:solidFill>
                  <a:srgbClr val="00B050"/>
                </a:solidFill>
              </a:rPr>
              <a:t>uverenja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dirty="0" err="1">
                <a:solidFill>
                  <a:srgbClr val="00B050"/>
                </a:solidFill>
              </a:rPr>
              <a:t>itd</a:t>
            </a:r>
            <a:r>
              <a:rPr lang="en-US" b="1" dirty="0">
                <a:solidFill>
                  <a:srgbClr val="00B050"/>
                </a:solidFill>
              </a:rPr>
              <a:t>)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9544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65C51-7BB8-4643-B7B7-3B0B17B75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Kako </a:t>
            </a:r>
            <a:r>
              <a:rPr lang="en-US" sz="4400" b="1" dirty="0" err="1"/>
              <a:t>će</a:t>
            </a:r>
            <a:r>
              <a:rPr lang="en-US" sz="4400" b="1" dirty="0"/>
              <a:t> se </a:t>
            </a:r>
            <a:r>
              <a:rPr lang="en-US" sz="4400" b="1" dirty="0" err="1"/>
              <a:t>koristiti</a:t>
            </a:r>
            <a:r>
              <a:rPr lang="en-US" sz="4400" b="1" dirty="0"/>
              <a:t> </a:t>
            </a:r>
            <a:r>
              <a:rPr lang="en-US" sz="4400" b="1" dirty="0" err="1"/>
              <a:t>softver</a:t>
            </a:r>
            <a:r>
              <a:rPr lang="en-US" sz="4400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2ECB99-5861-4BA3-AF76-B2DFB23EE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11" y="1583074"/>
            <a:ext cx="9628066" cy="513024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1. </a:t>
            </a:r>
            <a:r>
              <a:rPr lang="en-US" sz="2800" b="1" dirty="0" err="1"/>
              <a:t>Savez</a:t>
            </a:r>
            <a:r>
              <a:rPr lang="en-US" sz="2800" b="1" dirty="0"/>
              <a:t> </a:t>
            </a:r>
            <a:r>
              <a:rPr lang="en-US" sz="2800" b="1" dirty="0" err="1"/>
              <a:t>inicira</a:t>
            </a:r>
            <a:r>
              <a:rPr lang="en-US" sz="2800" b="1" dirty="0"/>
              <a:t> </a:t>
            </a:r>
            <a:r>
              <a:rPr lang="en-US" sz="2800" b="1" dirty="0" err="1"/>
              <a:t>bazu</a:t>
            </a:r>
            <a:r>
              <a:rPr lang="en-US" sz="2800" b="1" dirty="0"/>
              <a:t> podataka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/>
              <a:t>Unos</a:t>
            </a:r>
            <a:r>
              <a:rPr lang="en-US" sz="2000" dirty="0"/>
              <a:t> </a:t>
            </a:r>
            <a:r>
              <a:rPr lang="en-US" sz="2000" dirty="0" err="1"/>
              <a:t>svih</a:t>
            </a:r>
            <a:r>
              <a:rPr lang="en-US" sz="2000" dirty="0"/>
              <a:t> </a:t>
            </a:r>
            <a:r>
              <a:rPr lang="en-US" sz="2000" dirty="0" err="1"/>
              <a:t>klubova</a:t>
            </a:r>
            <a:r>
              <a:rPr lang="en-US" sz="2000" dirty="0"/>
              <a:t> i sudija,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bez podataka o takmičarima. </a:t>
            </a:r>
            <a:r>
              <a:rPr lang="en-US" sz="2000" dirty="0" err="1"/>
              <a:t>Svaki</a:t>
            </a:r>
            <a:r>
              <a:rPr lang="en-US" sz="2000" dirty="0"/>
              <a:t> </a:t>
            </a:r>
            <a:r>
              <a:rPr lang="en-US" sz="2000" dirty="0" err="1"/>
              <a:t>klub</a:t>
            </a:r>
            <a:r>
              <a:rPr lang="en-US" sz="2000" dirty="0"/>
              <a:t> i </a:t>
            </a:r>
            <a:r>
              <a:rPr lang="en-US" sz="2000" dirty="0" err="1"/>
              <a:t>svaki</a:t>
            </a:r>
            <a:r>
              <a:rPr lang="en-US" sz="2000" dirty="0"/>
              <a:t> sudija </a:t>
            </a:r>
            <a:r>
              <a:rPr lang="en-US" sz="2000" dirty="0" err="1"/>
              <a:t>dobijaju</a:t>
            </a:r>
            <a:r>
              <a:rPr lang="en-US" sz="2000" dirty="0"/>
              <a:t> </a:t>
            </a:r>
            <a:r>
              <a:rPr lang="en-US" sz="2000" dirty="0" err="1"/>
              <a:t>korisničko</a:t>
            </a:r>
            <a:r>
              <a:rPr lang="en-US" sz="2000" dirty="0"/>
              <a:t> </a:t>
            </a:r>
            <a:r>
              <a:rPr lang="en-US" sz="2000" dirty="0" err="1"/>
              <a:t>ime</a:t>
            </a:r>
            <a:r>
              <a:rPr lang="en-US" sz="2000" dirty="0"/>
              <a:t> i </a:t>
            </a:r>
            <a:r>
              <a:rPr lang="en-US" sz="2000" dirty="0" err="1"/>
              <a:t>lozinku</a:t>
            </a:r>
            <a:r>
              <a:rPr lang="en-US" sz="2000" dirty="0"/>
              <a:t> za </a:t>
            </a:r>
            <a:r>
              <a:rPr lang="en-US" sz="2000" dirty="0" err="1"/>
              <a:t>pristup</a:t>
            </a:r>
            <a:r>
              <a:rPr lang="en-US" sz="2000" dirty="0"/>
              <a:t> </a:t>
            </a:r>
            <a:r>
              <a:rPr lang="en-US" sz="2000" dirty="0" err="1"/>
              <a:t>bazi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b="1" dirty="0"/>
              <a:t>2. Menadžment </a:t>
            </a:r>
            <a:r>
              <a:rPr lang="en-US" sz="2800" b="1" dirty="0" err="1"/>
              <a:t>podacima</a:t>
            </a:r>
            <a:r>
              <a:rPr lang="en-US" sz="2800" b="1" dirty="0"/>
              <a:t> </a:t>
            </a:r>
            <a:r>
              <a:rPr lang="en-US" sz="2400" b="1" dirty="0">
                <a:solidFill>
                  <a:schemeClr val="accent4"/>
                </a:solidFill>
              </a:rPr>
              <a:t>(</a:t>
            </a:r>
            <a:r>
              <a:rPr lang="en-US" sz="2400" b="1" dirty="0" err="1">
                <a:solidFill>
                  <a:schemeClr val="accent4"/>
                </a:solidFill>
              </a:rPr>
              <a:t>klubovi</a:t>
            </a:r>
            <a:r>
              <a:rPr lang="en-US" sz="2400" b="1" dirty="0">
                <a:solidFill>
                  <a:schemeClr val="accent4"/>
                </a:solidFill>
              </a:rPr>
              <a:t> i </a:t>
            </a:r>
            <a:r>
              <a:rPr lang="en-US" sz="2400" b="1" dirty="0" err="1">
                <a:solidFill>
                  <a:schemeClr val="accent4"/>
                </a:solidFill>
              </a:rPr>
              <a:t>sudije</a:t>
            </a:r>
            <a:r>
              <a:rPr lang="en-US" sz="2400" b="1" dirty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Klubovi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imati</a:t>
            </a:r>
            <a:r>
              <a:rPr lang="en-US" sz="2000" dirty="0"/>
              <a:t> </a:t>
            </a:r>
            <a:r>
              <a:rPr lang="en-US" sz="2000" dirty="0" err="1"/>
              <a:t>pristup</a:t>
            </a:r>
            <a:r>
              <a:rPr lang="en-US" sz="2000" dirty="0"/>
              <a:t> </a:t>
            </a:r>
            <a:r>
              <a:rPr lang="en-US" sz="2000" dirty="0" err="1"/>
              <a:t>podacima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se </a:t>
            </a:r>
            <a:r>
              <a:rPr lang="en-US" sz="2000" dirty="0" err="1"/>
              <a:t>odnose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njihov</a:t>
            </a:r>
            <a:r>
              <a:rPr lang="en-US" sz="2000" dirty="0"/>
              <a:t> </a:t>
            </a:r>
            <a:r>
              <a:rPr lang="en-US" sz="2000" dirty="0" err="1"/>
              <a:t>klub</a:t>
            </a:r>
            <a:r>
              <a:rPr lang="en-US" sz="2000" dirty="0"/>
              <a:t>. Sudije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isključivo</a:t>
            </a:r>
            <a:r>
              <a:rPr lang="en-US" sz="2000" dirty="0"/>
              <a:t> </a:t>
            </a:r>
            <a:r>
              <a:rPr lang="en-US" sz="2000" dirty="0" err="1"/>
              <a:t>imati</a:t>
            </a:r>
            <a:r>
              <a:rPr lang="en-US" sz="2000" dirty="0"/>
              <a:t> </a:t>
            </a:r>
            <a:r>
              <a:rPr lang="en-US" sz="2000" dirty="0" err="1"/>
              <a:t>mogućnost</a:t>
            </a:r>
            <a:r>
              <a:rPr lang="en-US" sz="2000" dirty="0"/>
              <a:t> da </a:t>
            </a:r>
            <a:r>
              <a:rPr lang="en-US" sz="2000" dirty="0" err="1"/>
              <a:t>unose</a:t>
            </a:r>
            <a:r>
              <a:rPr lang="en-US" sz="2000" dirty="0"/>
              <a:t> rezultate </a:t>
            </a:r>
            <a:r>
              <a:rPr lang="en-US" sz="2000" dirty="0" err="1"/>
              <a:t>tokom</a:t>
            </a:r>
            <a:r>
              <a:rPr lang="en-US" sz="2000" dirty="0"/>
              <a:t> takmičenja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sz="2800" b="1" dirty="0"/>
              <a:t>3. Menadžment </a:t>
            </a:r>
            <a:r>
              <a:rPr lang="en-US" sz="2800" b="1" dirty="0" err="1"/>
              <a:t>podacima</a:t>
            </a:r>
            <a:r>
              <a:rPr lang="en-US" sz="2800" b="1" dirty="0"/>
              <a:t> </a:t>
            </a:r>
            <a:r>
              <a:rPr lang="en-US" sz="2400" b="1" dirty="0">
                <a:solidFill>
                  <a:schemeClr val="accent4"/>
                </a:solidFill>
              </a:rPr>
              <a:t>(</a:t>
            </a:r>
            <a:r>
              <a:rPr lang="en-US" sz="2400" b="1" dirty="0" err="1">
                <a:solidFill>
                  <a:schemeClr val="accent4"/>
                </a:solidFill>
              </a:rPr>
              <a:t>savez</a:t>
            </a:r>
            <a:r>
              <a:rPr lang="en-US" sz="2400" b="1" dirty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/>
              <a:t>Kreiranje</a:t>
            </a:r>
            <a:r>
              <a:rPr lang="en-US" sz="2000" dirty="0"/>
              <a:t> takmičenja, </a:t>
            </a:r>
            <a:r>
              <a:rPr lang="en-US" sz="2000" dirty="0" err="1"/>
              <a:t>distribucija</a:t>
            </a:r>
            <a:r>
              <a:rPr lang="en-US" sz="2000" dirty="0"/>
              <a:t> podataka o </a:t>
            </a:r>
            <a:r>
              <a:rPr lang="en-US" sz="2000" dirty="0" err="1"/>
              <a:t>takmičenjima</a:t>
            </a:r>
            <a:r>
              <a:rPr lang="en-US" sz="2000" dirty="0"/>
              <a:t>, monitoring, </a:t>
            </a:r>
            <a:r>
              <a:rPr lang="en-US" sz="2000" dirty="0" err="1"/>
              <a:t>obrada</a:t>
            </a:r>
            <a:r>
              <a:rPr lang="en-US" sz="2000" dirty="0"/>
              <a:t> i </a:t>
            </a:r>
            <a:r>
              <a:rPr lang="en-US" sz="2000" dirty="0" err="1"/>
              <a:t>verifikacija</a:t>
            </a:r>
            <a:r>
              <a:rPr lang="en-US" sz="2000" dirty="0"/>
              <a:t> podataka 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5298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8D4E2D-ACE3-44DB-A8A7-EF23F36F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/>
              <a:t>Plan realizacije 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CB06FB-757C-485B-8DF5-84678D008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46" y="2083588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/>
              <a:t>Alfa </a:t>
            </a:r>
            <a:r>
              <a:rPr lang="en-US" sz="2000" dirty="0" err="1"/>
              <a:t>verzija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FF0000"/>
                </a:solidFill>
              </a:rPr>
              <a:t>01.12.2019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Testiranje</a:t>
            </a:r>
            <a:r>
              <a:rPr lang="en-US" sz="2000" dirty="0"/>
              <a:t> u </a:t>
            </a:r>
            <a:r>
              <a:rPr lang="en-US" sz="2000" dirty="0" err="1"/>
              <a:t>okviru</a:t>
            </a:r>
            <a:r>
              <a:rPr lang="en-US" sz="2000" dirty="0"/>
              <a:t> ASB 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tokom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decembra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/>
              <a:t>Beta </a:t>
            </a:r>
            <a:r>
              <a:rPr lang="en-US" sz="2000" dirty="0" err="1"/>
              <a:t>verzija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druga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polovina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decembra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err="1"/>
              <a:t>Obaveštavanje</a:t>
            </a:r>
            <a:r>
              <a:rPr lang="en-US" sz="2000" dirty="0"/>
              <a:t> </a:t>
            </a:r>
            <a:r>
              <a:rPr lang="en-US" sz="2000" dirty="0" err="1"/>
              <a:t>klubova</a:t>
            </a:r>
            <a:r>
              <a:rPr lang="en-US" sz="2000" dirty="0"/>
              <a:t> i sudija </a:t>
            </a:r>
            <a:r>
              <a:rPr lang="en-US" sz="2000" b="1" dirty="0">
                <a:solidFill>
                  <a:srgbClr val="FF0000"/>
                </a:solidFill>
              </a:rPr>
              <a:t>(do </a:t>
            </a:r>
            <a:r>
              <a:rPr lang="en-US" sz="2000" b="1" dirty="0" err="1">
                <a:solidFill>
                  <a:srgbClr val="FF0000"/>
                </a:solidFill>
              </a:rPr>
              <a:t>kraja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decembra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/>
              <a:t>Beta </a:t>
            </a:r>
            <a:r>
              <a:rPr lang="en-US" sz="2000" dirty="0" err="1"/>
              <a:t>testiranje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takmicenja</a:t>
            </a:r>
            <a:r>
              <a:rPr lang="en-US" sz="2000" b="1" dirty="0">
                <a:solidFill>
                  <a:srgbClr val="FF0000"/>
                </a:solidFill>
              </a:rPr>
              <a:t> u </a:t>
            </a:r>
            <a:r>
              <a:rPr lang="en-US" sz="2000" b="1" dirty="0" err="1">
                <a:solidFill>
                  <a:srgbClr val="FF0000"/>
                </a:solidFill>
              </a:rPr>
              <a:t>prva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dva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vikenda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januara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err="1"/>
              <a:t>Verifikacija</a:t>
            </a:r>
            <a:r>
              <a:rPr lang="en-US" sz="2000" dirty="0"/>
              <a:t> </a:t>
            </a:r>
            <a:r>
              <a:rPr lang="en-US" sz="2000" dirty="0" err="1"/>
              <a:t>validnosti</a:t>
            </a:r>
            <a:r>
              <a:rPr lang="en-US" sz="2000" dirty="0"/>
              <a:t> </a:t>
            </a:r>
            <a:r>
              <a:rPr lang="en-US" sz="2000" dirty="0" err="1"/>
              <a:t>svih</a:t>
            </a:r>
            <a:r>
              <a:rPr lang="en-US" sz="2000" dirty="0"/>
              <a:t> </a:t>
            </a:r>
            <a:r>
              <a:rPr lang="en-US" sz="2000" dirty="0" err="1"/>
              <a:t>funkcija</a:t>
            </a:r>
            <a:r>
              <a:rPr lang="en-US" sz="2000" dirty="0"/>
              <a:t> i podataka 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posle</a:t>
            </a:r>
            <a:r>
              <a:rPr lang="en-US" sz="2000" b="1" dirty="0">
                <a:solidFill>
                  <a:srgbClr val="FF0000"/>
                </a:solidFill>
              </a:rPr>
              <a:t> beta </a:t>
            </a:r>
            <a:r>
              <a:rPr lang="en-US" sz="2000" b="1" dirty="0" err="1">
                <a:solidFill>
                  <a:srgbClr val="FF0000"/>
                </a:solidFill>
              </a:rPr>
              <a:t>testiranja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err="1"/>
              <a:t>Publikovanje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između</a:t>
            </a:r>
            <a:r>
              <a:rPr lang="en-US" sz="2000" b="1" dirty="0">
                <a:solidFill>
                  <a:srgbClr val="FF0000"/>
                </a:solidFill>
              </a:rPr>
              <a:t> 20. i 25. </a:t>
            </a:r>
            <a:r>
              <a:rPr lang="en-US" sz="2000" b="1" dirty="0" err="1">
                <a:solidFill>
                  <a:srgbClr val="FF0000"/>
                </a:solidFill>
              </a:rPr>
              <a:t>januara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52E99AE1-8A39-4B0C-83C7-6F9D02903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0388">
            <a:off x="6467871" y="1759152"/>
            <a:ext cx="3107022" cy="19418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560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>
            <a:extLst>
              <a:ext uri="{FF2B5EF4-FFF2-40B4-BE49-F238E27FC236}">
                <a16:creationId xmlns="" xmlns:a16="http://schemas.microsoft.com/office/drawing/2014/main" id="{6CC33B2B-B475-4189-BA8F-3CF8248DC6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36" name="Freeform 14">
              <a:extLst>
                <a:ext uri="{FF2B5EF4-FFF2-40B4-BE49-F238E27FC236}">
                  <a16:creationId xmlns="" xmlns:a16="http://schemas.microsoft.com/office/drawing/2014/main" id="{A59AAC92-4932-4D74-A545-BA3EEE56D4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37" name="Straight Connector 136">
              <a:extLst>
                <a:ext uri="{FF2B5EF4-FFF2-40B4-BE49-F238E27FC236}">
                  <a16:creationId xmlns="" xmlns:a16="http://schemas.microsoft.com/office/drawing/2014/main" id="{B8446528-FA87-4017-B061-CF7EE79FA2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="" xmlns:a16="http://schemas.microsoft.com/office/drawing/2014/main" id="{34D4B4D0-2493-42A2-AEEB-9970A64E8B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23">
              <a:extLst>
                <a:ext uri="{FF2B5EF4-FFF2-40B4-BE49-F238E27FC236}">
                  <a16:creationId xmlns="" xmlns:a16="http://schemas.microsoft.com/office/drawing/2014/main" id="{676E13B7-7CB7-4489-914B-4012EE6EBF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0" name="Rectangle 25">
              <a:extLst>
                <a:ext uri="{FF2B5EF4-FFF2-40B4-BE49-F238E27FC236}">
                  <a16:creationId xmlns="" xmlns:a16="http://schemas.microsoft.com/office/drawing/2014/main" id="{F2159841-C096-430C-B748-E8D2A5C994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1" name="Isosceles Triangle 140">
              <a:extLst>
                <a:ext uri="{FF2B5EF4-FFF2-40B4-BE49-F238E27FC236}">
                  <a16:creationId xmlns="" xmlns:a16="http://schemas.microsoft.com/office/drawing/2014/main" id="{B4F167EF-5A0C-487E-8776-97310E39E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2" name="Rectangle 27">
              <a:extLst>
                <a:ext uri="{FF2B5EF4-FFF2-40B4-BE49-F238E27FC236}">
                  <a16:creationId xmlns="" xmlns:a16="http://schemas.microsoft.com/office/drawing/2014/main" id="{9D8C053F-F025-4CB6-94C4-2841A20D68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8">
              <a:extLst>
                <a:ext uri="{FF2B5EF4-FFF2-40B4-BE49-F238E27FC236}">
                  <a16:creationId xmlns="" xmlns:a16="http://schemas.microsoft.com/office/drawing/2014/main" id="{78581BD0-3E75-48CB-A2A3-44DB1ACB66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Rectangle 29">
              <a:extLst>
                <a:ext uri="{FF2B5EF4-FFF2-40B4-BE49-F238E27FC236}">
                  <a16:creationId xmlns="" xmlns:a16="http://schemas.microsoft.com/office/drawing/2014/main" id="{E90D466A-AB95-4676-82CB-3BEC98AFF8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Isosceles Triangle 144">
              <a:extLst>
                <a:ext uri="{FF2B5EF4-FFF2-40B4-BE49-F238E27FC236}">
                  <a16:creationId xmlns="" xmlns:a16="http://schemas.microsoft.com/office/drawing/2014/main" id="{3AFED863-874C-49D9-AE2F-B9DFF00D56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CB4FAF-223B-4567-8C57-72A89EBCB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04187"/>
            <a:ext cx="6783501" cy="67066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 err="1">
                <a:latin typeface="Abadi" panose="020B0604020202020204" pitchFamily="34" charset="0"/>
              </a:rPr>
              <a:t>eAtletika</a:t>
            </a:r>
            <a:r>
              <a:rPr lang="en-US" sz="4800" dirty="0">
                <a:latin typeface="Abadi" panose="020B0604020202020204" pitchFamily="34" charset="0"/>
              </a:rPr>
              <a:t> </a:t>
            </a:r>
            <a:br>
              <a:rPr lang="en-US" sz="4800" dirty="0">
                <a:latin typeface="Abadi" panose="020B0604020202020204" pitchFamily="34" charset="0"/>
              </a:rPr>
            </a:br>
            <a:r>
              <a:rPr lang="en-US" sz="4800" dirty="0" err="1">
                <a:latin typeface="Abadi" panose="020B0604020202020204" pitchFamily="34" charset="0"/>
              </a:rPr>
              <a:t>stvaramo</a:t>
            </a:r>
            <a:r>
              <a:rPr lang="en-US" sz="4800" dirty="0">
                <a:latin typeface="Abadi" panose="020B0604020202020204" pitchFamily="34" charset="0"/>
              </a:rPr>
              <a:t> </a:t>
            </a:r>
            <a:r>
              <a:rPr lang="en-US" sz="4800" dirty="0" err="1">
                <a:latin typeface="Abadi" panose="020B0604020104020204" pitchFamily="34" charset="0"/>
              </a:rPr>
              <a:t>budu</a:t>
            </a:r>
            <a:r>
              <a:rPr lang="en-US" sz="4900" dirty="0" err="1">
                <a:latin typeface="Abadi" panose="020B0604020104020204" pitchFamily="34" charset="0"/>
              </a:rPr>
              <a:t>ćnost</a:t>
            </a:r>
            <a:r>
              <a:rPr lang="en-US" dirty="0">
                <a:latin typeface="Abadi" panose="020B0604020104020204" pitchFamily="34" charset="0"/>
              </a:rPr>
              <a:t> </a:t>
            </a:r>
            <a:endParaRPr lang="en-US" sz="4800" dirty="0">
              <a:latin typeface="Abadi" panose="020B060402010402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="" xmlns:a16="http://schemas.microsoft.com/office/drawing/2014/main" id="{C3719BC3-756C-459B-A913-702E8B2FD3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942" r="21548" b="-2"/>
          <a:stretch/>
        </p:blipFill>
        <p:spPr bwMode="auto">
          <a:xfrm>
            <a:off x="6192742" y="749920"/>
            <a:ext cx="4241191" cy="5391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94F38ED-E3F4-45D9-88D5-71B150194C25}"/>
              </a:ext>
            </a:extLst>
          </p:cNvPr>
          <p:cNvSpPr txBox="1"/>
          <p:nvPr/>
        </p:nvSpPr>
        <p:spPr>
          <a:xfrm>
            <a:off x="672746" y="6027003"/>
            <a:ext cx="4504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Dani </a:t>
            </a:r>
            <a:r>
              <a:rPr lang="en-US" sz="2400" dirty="0" err="1">
                <a:solidFill>
                  <a:srgbClr val="0070C0"/>
                </a:solidFill>
              </a:rPr>
              <a:t>atletike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30.11. 2019, Kragujevac </a:t>
            </a:r>
          </a:p>
        </p:txBody>
      </p:sp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7534B552-7317-4165-8B62-6566ACD25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785" y="5861785"/>
            <a:ext cx="996215" cy="996215"/>
          </a:xfrm>
          <a:prstGeom prst="rect">
            <a:avLst/>
          </a:prstGeom>
        </p:spPr>
      </p:pic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11053823" y="0"/>
            <a:ext cx="1138177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25848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516</Words>
  <Application>Microsoft Office PowerPoint</Application>
  <PresentationFormat>Custom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eAtletika </vt:lpstr>
      <vt:lpstr>Šta je eAtletika? </vt:lpstr>
      <vt:lpstr>Ciljevi</vt:lpstr>
      <vt:lpstr>Osnovne funkcionalnosti softvera </vt:lpstr>
      <vt:lpstr>Benefiti za savez </vt:lpstr>
      <vt:lpstr>Benefiti ostali</vt:lpstr>
      <vt:lpstr>Kako će se koristiti softver?</vt:lpstr>
      <vt:lpstr>Plan realizacije </vt:lpstr>
      <vt:lpstr>eAtletika  stvaramo budućnost </vt:lpstr>
      <vt:lpstr>HVALA!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eAtletika </dc:title>
  <dc:creator>Minja Gligic</dc:creator>
  <cp:lastModifiedBy>user</cp:lastModifiedBy>
  <cp:revision>9</cp:revision>
  <dcterms:created xsi:type="dcterms:W3CDTF">2019-11-30T12:07:17Z</dcterms:created>
  <dcterms:modified xsi:type="dcterms:W3CDTF">2019-11-30T15:42:41Z</dcterms:modified>
</cp:coreProperties>
</file>