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4EB8-92B5-4BAC-A4EF-AC7BDFF4D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17960-2312-4BAB-892D-6F8001281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AAD7-4E29-4CF3-8FC1-80607B42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2C29-57DD-4927-99D9-2F7E9CB1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0E15-C042-4D31-97AD-0DC417CC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7640-CAB3-4C60-BD3A-0AC46592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40334-1612-4CBB-AE05-0D52D021F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CE493-5FC2-4EC4-9B48-A496B71B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E8464-095F-425F-AADD-3F4B5821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98E6-AA07-4C10-A1CD-B4875B59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46607A-8F58-4BEB-8A12-31D63B082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65BD9-9E90-4017-8050-3CAEF759E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C11E-FEBC-4498-910F-276B2448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41E1D-DCAF-4067-B322-7F59C01A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FCB09-6C16-40AD-9D50-FFCE8F95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4ABE-19E1-48D2-819D-9D5D62DF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C205-25B3-4B1B-B7F2-7691CE92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90675-CE7E-41EB-9596-81DAEC2C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7411C-8975-425F-B7FC-C8203529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4A111-0FB8-4213-B64F-FC1D10F0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4B73-64C3-4C72-8E68-172B7300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07ABA-C7F3-4A71-89A7-4A7B3039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3152-4C1B-4EDF-A005-DD384F81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846-B4E0-4DAC-BD1B-4BAA6F4E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F4381-CE44-4714-90B2-9AFB6C58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EC79-5A1E-4A1F-8020-1FA9A3C3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7D22-5D99-43A6-9C6E-25C966469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2FF4E-2F2F-4BB4-9EEC-65B2A91B4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442BA-B750-4C2E-9996-58177EF8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D31FA-F8C4-41B8-82A3-11B7205F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B33BF-21C5-418C-9A1C-B3B5898A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7CC2-CE22-42EF-B282-00FF97BB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013A-4B18-4778-8DC3-C4AB36D8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B3629-782F-459C-93F1-0A4D60A53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31818-E4BD-4A7A-BE79-6BC9CC786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C3F60-A68C-484C-81BD-B53EC233C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B3767-A2A2-4AAE-A13A-EF93B7CD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FB497-F062-44FF-908B-12917075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24E74-64DA-4FF6-AFE3-A544E58A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DAF1-B038-497B-91AD-60CE62A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03DD0-BC57-4525-96CF-5F3E838D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1793F-919E-46EF-9CB3-FB7CBE11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B2EEC-25E8-4525-8DA2-732C133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2BAC2-84DF-472E-9CA0-E8A58639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FCFE9-5E79-4C1D-B99D-C0387909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27617-7234-4D27-BD31-FD5D1167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C3C4-FD11-48F1-BDBD-C62B1BAC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358D-D84D-4B78-9534-822983D0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115B7-B246-4D24-8F4B-808D4F31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20A7-01F1-4E56-B329-41DCC170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34CE5-0EEC-4005-8BD9-C4FC61F3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9E86-838D-4919-A17C-50B63937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8B5E-7F16-41DF-9CC4-1246A77B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B974B-8D3A-4DDB-9CAC-BB19E3BED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2E73C-1A37-4C0A-A25E-248C009F4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B183-813F-4E07-B6B5-58ED89A3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BC10D-002F-40A9-93A5-B5BE1EE9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791F7-DD89-4ED4-A610-007079B8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6200B-F3AD-45D8-8808-DAE8D9AC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16197-0C82-4D88-A250-0F48A631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569D-1CAC-4733-8106-3FFDFFBD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E068-E165-4BF1-84C5-4FB20438A5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CE18A-7C68-4A51-93BB-96F11981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92980-2364-4347-96D7-B9D7D8EA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1BC-59D6-4617-A7A8-DD3A12AE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CC2F-CC03-421C-B024-E40601EA4F95}"/>
              </a:ext>
            </a:extLst>
          </p:cNvPr>
          <p:cNvSpPr txBox="1">
            <a:spLocks/>
          </p:cNvSpPr>
          <p:nvPr/>
        </p:nvSpPr>
        <p:spPr>
          <a:xfrm>
            <a:off x="2787161" y="365125"/>
            <a:ext cx="878351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3C9F-5B88-45A0-8D7A-5036A4F11B2E}"/>
              </a:ext>
            </a:extLst>
          </p:cNvPr>
          <p:cNvSpPr txBox="1">
            <a:spLocks/>
          </p:cNvSpPr>
          <p:nvPr/>
        </p:nvSpPr>
        <p:spPr>
          <a:xfrm>
            <a:off x="2787161" y="1825625"/>
            <a:ext cx="87835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D1E65-B67A-4E34-9E31-D4F4689C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161" y="1334277"/>
            <a:ext cx="8883162" cy="2649895"/>
          </a:xfrm>
        </p:spPr>
        <p:txBody>
          <a:bodyPr>
            <a:normAutofit/>
          </a:bodyPr>
          <a:lstStyle/>
          <a:p>
            <a:r>
              <a:rPr lang="en-US" sz="7200" b="1" dirty="0"/>
              <a:t>“DANI ATLETIKE” </a:t>
            </a:r>
            <a:br>
              <a:rPr lang="en-US" dirty="0"/>
            </a:br>
            <a:br>
              <a:rPr lang="sr-Latn-RS" sz="1000" dirty="0"/>
            </a:br>
            <a:r>
              <a:rPr lang="en-US" sz="2400" b="1" dirty="0"/>
              <a:t>GODIŠNJA TEMA: </a:t>
            </a:r>
            <a:br>
              <a:rPr lang="sr-Latn-RS" sz="2400" b="1" dirty="0"/>
            </a:br>
            <a:r>
              <a:rPr lang="en-US" sz="2400" b="1" dirty="0"/>
              <a:t>Rad </a:t>
            </a:r>
            <a:r>
              <a:rPr lang="en-US" sz="2400" b="1" dirty="0" err="1"/>
              <a:t>sa</a:t>
            </a:r>
            <a:r>
              <a:rPr lang="en-US" sz="2400" b="1" dirty="0"/>
              <a:t> </a:t>
            </a:r>
            <a:r>
              <a:rPr lang="en-US" sz="2400" b="1" dirty="0" err="1"/>
              <a:t>mlađim</a:t>
            </a:r>
            <a:r>
              <a:rPr lang="en-US" sz="2400" b="1" dirty="0"/>
              <a:t> </a:t>
            </a:r>
            <a:r>
              <a:rPr lang="en-US" sz="2400" b="1" dirty="0" err="1"/>
              <a:t>kategorijama</a:t>
            </a:r>
            <a:r>
              <a:rPr lang="en-US" sz="2400" b="1" dirty="0"/>
              <a:t> </a:t>
            </a:r>
            <a:r>
              <a:rPr lang="en-US" sz="2400" b="1" dirty="0" err="1"/>
              <a:t>atletičara</a:t>
            </a:r>
            <a:endParaRPr lang="en-US" sz="27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2CF9977-6762-483B-B392-844F65E8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7161" y="4805264"/>
            <a:ext cx="8883162" cy="496497"/>
          </a:xfrm>
        </p:spPr>
        <p:txBody>
          <a:bodyPr/>
          <a:lstStyle/>
          <a:p>
            <a:r>
              <a:rPr lang="en-US" b="1" dirty="0"/>
              <a:t>Kragujevac, hotel “</a:t>
            </a:r>
            <a:r>
              <a:rPr lang="en-US" b="1" dirty="0" err="1"/>
              <a:t>Šumarice</a:t>
            </a:r>
            <a:r>
              <a:rPr lang="en-US" b="1" dirty="0"/>
              <a:t>”,  30.11 / 01.12 2019.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608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3A73-2418-48D0-92B4-83B62ADC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923"/>
          </a:xfrm>
        </p:spPr>
        <p:txBody>
          <a:bodyPr>
            <a:noAutofit/>
          </a:bodyPr>
          <a:lstStyle/>
          <a:p>
            <a:r>
              <a:rPr lang="en-US" sz="3200" b="1" i="1" dirty="0"/>
              <a:t>PROGRAM RADA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5FDFE-5107-4010-853E-75B4932A3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61" y="914397"/>
            <a:ext cx="11346025" cy="4665306"/>
          </a:xfrm>
        </p:spPr>
        <p:txBody>
          <a:bodyPr>
            <a:noAutofit/>
          </a:bodyPr>
          <a:lstStyle/>
          <a:p>
            <a:pPr algn="l"/>
            <a:r>
              <a:rPr lang="sr-Latn-RS" sz="1200" b="1" i="1" dirty="0"/>
              <a:t>									</a:t>
            </a:r>
            <a:r>
              <a:rPr lang="en-US" sz="1400" b="1" i="1" u="sng" dirty="0"/>
              <a:t>SUBOTA  30. </a:t>
            </a:r>
            <a:r>
              <a:rPr lang="en-US" sz="1400" b="1" i="1" u="sng" dirty="0" err="1"/>
              <a:t>novembar</a:t>
            </a:r>
            <a:r>
              <a:rPr lang="en-US" sz="1400" b="1" i="1" u="sng" dirty="0"/>
              <a:t>  2019</a:t>
            </a:r>
            <a:r>
              <a:rPr lang="en-US" sz="1400" b="1" i="1" dirty="0"/>
              <a:t>.</a:t>
            </a:r>
            <a:endParaRPr lang="en-US" sz="1400" dirty="0"/>
          </a:p>
          <a:p>
            <a:pPr algn="l"/>
            <a:r>
              <a:rPr lang="en-US" sz="1200" dirty="0"/>
              <a:t> 10:00 – 12:30</a:t>
            </a:r>
            <a:r>
              <a:rPr lang="sr-Latn-RS" sz="1200" dirty="0"/>
              <a:t>  </a:t>
            </a:r>
            <a:r>
              <a:rPr lang="en-US" sz="1200" b="1" dirty="0"/>
              <a:t>DOLAZAK U HOTEL “ŠUMARICE” </a:t>
            </a:r>
            <a:r>
              <a:rPr lang="en-US" sz="1200" b="1" dirty="0" err="1"/>
              <a:t>i</a:t>
            </a:r>
            <a:r>
              <a:rPr lang="en-US" sz="1200" b="1" dirty="0"/>
              <a:t> REGISTRACIJA UČESNIKA</a:t>
            </a:r>
            <a:endParaRPr lang="en-US" sz="1200" dirty="0"/>
          </a:p>
          <a:p>
            <a:pPr algn="l"/>
            <a:r>
              <a:rPr lang="en-US" sz="1200" b="1" dirty="0"/>
              <a:t> </a:t>
            </a:r>
            <a:r>
              <a:rPr lang="en-US" sz="1200" dirty="0"/>
              <a:t>12:30 – 13:00</a:t>
            </a:r>
            <a:r>
              <a:rPr lang="sr-Latn-RS" sz="1200" dirty="0"/>
              <a:t>  </a:t>
            </a:r>
            <a:r>
              <a:rPr lang="en-US" sz="1200" b="1" dirty="0"/>
              <a:t>UVODNA REČ</a:t>
            </a:r>
            <a:r>
              <a:rPr lang="en-US" sz="1200" dirty="0"/>
              <a:t> I </a:t>
            </a:r>
            <a:r>
              <a:rPr lang="en-US" sz="1200" b="1" dirty="0"/>
              <a:t>OTVARANJE </a:t>
            </a:r>
            <a:r>
              <a:rPr lang="sr-Latn-RS" sz="1200" b="1" dirty="0"/>
              <a:t> - </a:t>
            </a:r>
            <a:r>
              <a:rPr lang="en-US" sz="1200" dirty="0" err="1"/>
              <a:t>direktor</a:t>
            </a:r>
            <a:r>
              <a:rPr lang="en-US" sz="1200" dirty="0"/>
              <a:t> ASS, Slobodan BRANKOVIĆ</a:t>
            </a:r>
          </a:p>
          <a:p>
            <a:pPr algn="l"/>
            <a:r>
              <a:rPr lang="en-US" sz="1200" b="1" dirty="0"/>
              <a:t> </a:t>
            </a:r>
            <a:r>
              <a:rPr lang="en-US" sz="1200" dirty="0"/>
              <a:t>13:00 – 14:00</a:t>
            </a:r>
            <a:r>
              <a:rPr lang="sr-Latn-RS" sz="1200" dirty="0"/>
              <a:t>  </a:t>
            </a:r>
            <a:r>
              <a:rPr lang="en-US" sz="1200" b="1" dirty="0"/>
              <a:t>RUČAK</a:t>
            </a:r>
            <a:endParaRPr lang="en-US" sz="1200" dirty="0"/>
          </a:p>
          <a:p>
            <a:pPr algn="l"/>
            <a:r>
              <a:rPr lang="en-US" sz="1200" dirty="0"/>
              <a:t> 14:30 – 15:00</a:t>
            </a:r>
            <a:r>
              <a:rPr lang="sr-Latn-RS" sz="1200" dirty="0"/>
              <a:t>  </a:t>
            </a:r>
            <a:r>
              <a:rPr lang="en-US" sz="1200" dirty="0" err="1"/>
              <a:t>prvo</a:t>
            </a:r>
            <a:r>
              <a:rPr lang="en-US" sz="1200" dirty="0"/>
              <a:t> </a:t>
            </a:r>
            <a:r>
              <a:rPr lang="en-US" sz="1200" b="1" dirty="0" err="1"/>
              <a:t>predavanje</a:t>
            </a:r>
            <a:r>
              <a:rPr lang="en-US" sz="1200" b="1" dirty="0"/>
              <a:t>: </a:t>
            </a:r>
            <a:r>
              <a:rPr lang="en-US" sz="1200" b="1" dirty="0" err="1"/>
              <a:t>Otkrivanje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razvoj</a:t>
            </a:r>
            <a:r>
              <a:rPr lang="en-US" sz="1200" b="1" dirty="0"/>
              <a:t> </a:t>
            </a:r>
            <a:r>
              <a:rPr lang="en-US" sz="1200" b="1" dirty="0" err="1"/>
              <a:t>talenata</a:t>
            </a:r>
            <a:r>
              <a:rPr lang="en-US" sz="1200" b="1" dirty="0"/>
              <a:t> u </a:t>
            </a:r>
            <a:r>
              <a:rPr lang="en-US" sz="1200" b="1" dirty="0" err="1"/>
              <a:t>atletici</a:t>
            </a:r>
            <a:r>
              <a:rPr lang="en-US" sz="1200" b="1" dirty="0"/>
              <a:t>, </a:t>
            </a:r>
            <a:r>
              <a:rPr lang="en-US" sz="1200" i="1" dirty="0"/>
              <a:t>prof dr. Milan</a:t>
            </a:r>
            <a:r>
              <a:rPr lang="sr-Latn-RS" sz="1200" i="1" dirty="0"/>
              <a:t> </a:t>
            </a:r>
            <a:r>
              <a:rPr lang="en-US" sz="1200" i="1" dirty="0" err="1"/>
              <a:t>Čoh</a:t>
            </a:r>
            <a:r>
              <a:rPr lang="en-US" sz="1200" i="1" dirty="0"/>
              <a:t>, </a:t>
            </a:r>
            <a:r>
              <a:rPr lang="en-US" sz="1200" i="1" dirty="0" err="1"/>
              <a:t>Fakultet</a:t>
            </a:r>
            <a:r>
              <a:rPr lang="en-US" sz="1200" i="1" dirty="0"/>
              <a:t> za sport </a:t>
            </a:r>
            <a:r>
              <a:rPr lang="en-US" sz="1200" i="1" dirty="0" err="1"/>
              <a:t>Univerziteta</a:t>
            </a:r>
            <a:r>
              <a:rPr lang="en-US" sz="1200" i="1" dirty="0"/>
              <a:t> u </a:t>
            </a:r>
            <a:r>
              <a:rPr lang="en-US" sz="1200" i="1" dirty="0" err="1"/>
              <a:t>Ljubljani</a:t>
            </a:r>
            <a:endParaRPr lang="en-US" sz="1200" dirty="0"/>
          </a:p>
          <a:p>
            <a:pPr algn="l"/>
            <a:r>
              <a:rPr lang="en-US" sz="1200" dirty="0"/>
              <a:t> 15:00 – 15:20</a:t>
            </a:r>
            <a:r>
              <a:rPr lang="sr-Latn-RS" sz="1200" dirty="0"/>
              <a:t>  </a:t>
            </a:r>
            <a:r>
              <a:rPr lang="en-US" sz="1200" dirty="0" err="1"/>
              <a:t>diskusija</a:t>
            </a:r>
            <a:endParaRPr lang="en-US" sz="1200" dirty="0"/>
          </a:p>
          <a:p>
            <a:pPr algn="l"/>
            <a:r>
              <a:rPr lang="en-US" sz="1200" dirty="0"/>
              <a:t> 15:20 – 15:30</a:t>
            </a:r>
            <a:r>
              <a:rPr lang="sr-Latn-RS" sz="1200" dirty="0"/>
              <a:t>  </a:t>
            </a:r>
            <a:r>
              <a:rPr lang="en-US" sz="1200" dirty="0" err="1"/>
              <a:t>pauza</a:t>
            </a:r>
            <a:endParaRPr lang="en-US" sz="1200" dirty="0"/>
          </a:p>
          <a:p>
            <a:pPr algn="l"/>
            <a:r>
              <a:rPr lang="en-US" sz="1200" dirty="0"/>
              <a:t> 15:30 – 16:00</a:t>
            </a:r>
            <a:r>
              <a:rPr lang="sr-Latn-RS" sz="1200" dirty="0"/>
              <a:t>  </a:t>
            </a:r>
            <a:r>
              <a:rPr lang="en-US" sz="1200" dirty="0" err="1"/>
              <a:t>drugo</a:t>
            </a:r>
            <a:r>
              <a:rPr lang="en-US" sz="1200" b="1" dirty="0"/>
              <a:t> </a:t>
            </a:r>
            <a:r>
              <a:rPr lang="en-US" sz="1200" b="1" dirty="0" err="1"/>
              <a:t>predavanje</a:t>
            </a:r>
            <a:r>
              <a:rPr lang="en-US" sz="1200" b="1" dirty="0"/>
              <a:t>: </a:t>
            </a:r>
            <a:r>
              <a:rPr lang="en-US" sz="1200" b="1" dirty="0" err="1"/>
              <a:t>Neki</a:t>
            </a:r>
            <a:r>
              <a:rPr lang="en-US" sz="1200" b="1" dirty="0"/>
              <a:t> </a:t>
            </a:r>
            <a:r>
              <a:rPr lang="en-US" sz="1200" b="1" dirty="0" err="1"/>
              <a:t>aspekti</a:t>
            </a:r>
            <a:r>
              <a:rPr lang="en-US" sz="1200" b="1" dirty="0"/>
              <a:t> </a:t>
            </a:r>
            <a:r>
              <a:rPr lang="en-US" sz="1200" b="1" dirty="0" err="1"/>
              <a:t>metodike</a:t>
            </a:r>
            <a:r>
              <a:rPr lang="en-US" sz="1200" b="1" dirty="0"/>
              <a:t> </a:t>
            </a:r>
            <a:r>
              <a:rPr lang="en-US" sz="1200" b="1" dirty="0" err="1"/>
              <a:t>rada</a:t>
            </a:r>
            <a:r>
              <a:rPr lang="en-US" sz="1200" b="1" dirty="0"/>
              <a:t> </a:t>
            </a:r>
            <a:r>
              <a:rPr lang="en-US" sz="1200" b="1" dirty="0" err="1"/>
              <a:t>sa</a:t>
            </a:r>
            <a:r>
              <a:rPr lang="en-US" sz="1200" b="1" dirty="0"/>
              <a:t> </a:t>
            </a:r>
            <a:r>
              <a:rPr lang="en-US" sz="1200" b="1" dirty="0" err="1"/>
              <a:t>mlađim</a:t>
            </a:r>
            <a:r>
              <a:rPr lang="en-US" sz="1200" b="1" dirty="0"/>
              <a:t> </a:t>
            </a:r>
            <a:r>
              <a:rPr lang="en-US" sz="1200" b="1" dirty="0" err="1"/>
              <a:t>kategorijama</a:t>
            </a:r>
            <a:r>
              <a:rPr lang="en-US" sz="1200" b="1" dirty="0"/>
              <a:t> </a:t>
            </a:r>
            <a:r>
              <a:rPr lang="en-US" sz="1200" b="1" dirty="0" err="1"/>
              <a:t>sportista</a:t>
            </a:r>
            <a:r>
              <a:rPr lang="en-US" sz="1200" b="1" dirty="0"/>
              <a:t>, </a:t>
            </a:r>
            <a:r>
              <a:rPr lang="en-US" sz="1200" i="1" dirty="0"/>
              <a:t>prof. </a:t>
            </a:r>
            <a:r>
              <a:rPr lang="en-US" sz="1200" i="1" dirty="0" err="1"/>
              <a:t>dr</a:t>
            </a:r>
            <a:r>
              <a:rPr lang="en-US" sz="1200" i="1" dirty="0"/>
              <a:t> Aleksandar </a:t>
            </a:r>
            <a:r>
              <a:rPr lang="en-US" sz="1200" i="1" dirty="0" err="1"/>
              <a:t>Gadžić</a:t>
            </a:r>
            <a:r>
              <a:rPr lang="en-US" sz="1200" i="1" dirty="0"/>
              <a:t>, </a:t>
            </a:r>
            <a:r>
              <a:rPr lang="en-US" sz="1200" i="1" dirty="0" err="1"/>
              <a:t>Fakultet</a:t>
            </a:r>
            <a:r>
              <a:rPr lang="en-US" sz="1200" i="1" dirty="0"/>
              <a:t> za </a:t>
            </a:r>
            <a:r>
              <a:rPr lang="en-US" sz="1200" i="1" dirty="0" err="1"/>
              <a:t>fizičku</a:t>
            </a:r>
            <a:r>
              <a:rPr lang="en-US" sz="1200" i="1" dirty="0"/>
              <a:t> </a:t>
            </a:r>
            <a:r>
              <a:rPr lang="en-US" sz="1200" i="1" dirty="0" err="1"/>
              <a:t>kulturu</a:t>
            </a:r>
            <a:r>
              <a:rPr lang="en-US" sz="1200" i="1" dirty="0"/>
              <a:t> </a:t>
            </a:r>
            <a:r>
              <a:rPr lang="en-US" sz="1200" i="1" dirty="0" err="1"/>
              <a:t>i</a:t>
            </a:r>
            <a:r>
              <a:rPr lang="en-US" sz="1200" i="1" dirty="0"/>
              <a:t> </a:t>
            </a:r>
            <a:r>
              <a:rPr lang="en-US" sz="1200" i="1" dirty="0" err="1"/>
              <a:t>menadžment</a:t>
            </a:r>
            <a:r>
              <a:rPr lang="en-US" sz="1200" i="1" dirty="0"/>
              <a:t> </a:t>
            </a:r>
            <a:r>
              <a:rPr lang="sr-Latn-RS" sz="1200" i="1" dirty="0"/>
              <a:t>		                                   </a:t>
            </a:r>
            <a:r>
              <a:rPr lang="en-US" sz="1200" i="1" dirty="0"/>
              <a:t>u </a:t>
            </a:r>
            <a:r>
              <a:rPr lang="en-US" sz="1200" i="1" dirty="0" err="1"/>
              <a:t>sportu</a:t>
            </a:r>
            <a:r>
              <a:rPr lang="en-US" sz="1200" i="1" dirty="0"/>
              <a:t>, </a:t>
            </a:r>
            <a:r>
              <a:rPr lang="en-US" sz="1200" i="1" dirty="0" err="1"/>
              <a:t>Univerziteta</a:t>
            </a:r>
            <a:r>
              <a:rPr lang="en-US" sz="1200" i="1" dirty="0"/>
              <a:t> “</a:t>
            </a:r>
            <a:r>
              <a:rPr lang="en-US" sz="1200" i="1" dirty="0" err="1"/>
              <a:t>Singidunum</a:t>
            </a:r>
            <a:r>
              <a:rPr lang="en-US" sz="1200" i="1" dirty="0"/>
              <a:t>” u </a:t>
            </a:r>
            <a:r>
              <a:rPr lang="en-US" sz="1200" i="1" dirty="0" err="1"/>
              <a:t>Beogradu</a:t>
            </a:r>
            <a:endParaRPr lang="en-US" sz="1200" dirty="0"/>
          </a:p>
          <a:p>
            <a:pPr algn="l"/>
            <a:r>
              <a:rPr lang="en-US" sz="1200" dirty="0"/>
              <a:t> 16:00 – 16:20</a:t>
            </a:r>
            <a:r>
              <a:rPr lang="sr-Latn-RS" sz="1200" dirty="0"/>
              <a:t>  </a:t>
            </a:r>
            <a:r>
              <a:rPr lang="en-US" sz="1200" dirty="0" err="1"/>
              <a:t>diskusija</a:t>
            </a:r>
            <a:endParaRPr lang="en-US" sz="1200" dirty="0"/>
          </a:p>
          <a:p>
            <a:pPr algn="l"/>
            <a:r>
              <a:rPr lang="en-US" sz="1200" dirty="0"/>
              <a:t> 16:20 – 17:00 </a:t>
            </a:r>
            <a:r>
              <a:rPr lang="sr-Latn-RS" sz="1200" dirty="0"/>
              <a:t> </a:t>
            </a:r>
            <a:r>
              <a:rPr lang="en-US" sz="1200" dirty="0" err="1"/>
              <a:t>pauza</a:t>
            </a:r>
            <a:endParaRPr lang="en-US" sz="1200" dirty="0"/>
          </a:p>
          <a:p>
            <a:pPr algn="l"/>
            <a:r>
              <a:rPr lang="en-US" sz="1200" dirty="0"/>
              <a:t> 17:00 – 17:30</a:t>
            </a:r>
            <a:r>
              <a:rPr lang="sr-Latn-RS" sz="1200" dirty="0"/>
              <a:t>  </a:t>
            </a:r>
            <a:r>
              <a:rPr lang="en-US" sz="1200" dirty="0" err="1"/>
              <a:t>treće</a:t>
            </a:r>
            <a:r>
              <a:rPr lang="en-US" sz="1200" b="1" dirty="0"/>
              <a:t> </a:t>
            </a:r>
            <a:r>
              <a:rPr lang="en-US" sz="1200" b="1" dirty="0" err="1"/>
              <a:t>predavanje</a:t>
            </a:r>
            <a:r>
              <a:rPr lang="en-US" sz="1200" b="1" dirty="0"/>
              <a:t>:  </a:t>
            </a:r>
            <a:r>
              <a:rPr lang="en-US" sz="1200" b="1" dirty="0" err="1"/>
              <a:t>Najčešće</a:t>
            </a:r>
            <a:r>
              <a:rPr lang="en-US" sz="1200" b="1" dirty="0"/>
              <a:t> </a:t>
            </a:r>
            <a:r>
              <a:rPr lang="en-US" sz="1200" b="1" dirty="0" err="1"/>
              <a:t>povrede</a:t>
            </a:r>
            <a:r>
              <a:rPr lang="en-US" sz="1200" b="1" dirty="0"/>
              <a:t> </a:t>
            </a:r>
            <a:r>
              <a:rPr lang="en-US" sz="1200" b="1" dirty="0" err="1"/>
              <a:t>kod</a:t>
            </a:r>
            <a:r>
              <a:rPr lang="en-US" sz="1200" b="1" dirty="0"/>
              <a:t> </a:t>
            </a:r>
            <a:r>
              <a:rPr lang="en-US" sz="1200" b="1" dirty="0" err="1"/>
              <a:t>mladih</a:t>
            </a:r>
            <a:r>
              <a:rPr lang="en-US" sz="1200" b="1" dirty="0"/>
              <a:t> </a:t>
            </a:r>
            <a:r>
              <a:rPr lang="en-US" sz="1200" b="1" dirty="0" err="1"/>
              <a:t>atletičara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mogućnosti</a:t>
            </a:r>
            <a:r>
              <a:rPr lang="en-US" sz="1200" b="1" dirty="0"/>
              <a:t> </a:t>
            </a:r>
            <a:r>
              <a:rPr lang="en-US" sz="1200" b="1" dirty="0" err="1"/>
              <a:t>savremenog</a:t>
            </a:r>
            <a:r>
              <a:rPr lang="en-US" sz="1200" b="1" dirty="0"/>
              <a:t> </a:t>
            </a:r>
            <a:r>
              <a:rPr lang="en-US" sz="1200" b="1" dirty="0" err="1"/>
              <a:t>lečenja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rehabilitacije</a:t>
            </a:r>
            <a:r>
              <a:rPr lang="en-US" sz="1200" b="1" dirty="0"/>
              <a:t>,  </a:t>
            </a:r>
            <a:r>
              <a:rPr lang="en-US" sz="1200" i="1" dirty="0" err="1"/>
              <a:t>strukovni</a:t>
            </a:r>
            <a:r>
              <a:rPr lang="en-US" sz="1200" i="1" dirty="0"/>
              <a:t> </a:t>
            </a:r>
            <a:r>
              <a:rPr lang="en-US" sz="1200" i="1" dirty="0" err="1"/>
              <a:t>fizioterapeut</a:t>
            </a:r>
            <a:r>
              <a:rPr lang="en-US" sz="1200" i="1" dirty="0"/>
              <a:t> Jovan </a:t>
            </a:r>
            <a:r>
              <a:rPr lang="en-US" sz="1200" i="1" dirty="0" err="1"/>
              <a:t>Rogić</a:t>
            </a:r>
            <a:r>
              <a:rPr lang="en-US" sz="1200" i="1" dirty="0"/>
              <a:t>, </a:t>
            </a:r>
            <a:r>
              <a:rPr lang="en-US" sz="1200" i="1" dirty="0" err="1"/>
              <a:t>ambulanta</a:t>
            </a:r>
            <a:r>
              <a:rPr lang="en-US" sz="1200" i="1" dirty="0"/>
              <a:t> za </a:t>
            </a:r>
            <a:r>
              <a:rPr lang="sr-Latn-RS" sz="1200" i="1" dirty="0"/>
              <a:t>			         </a:t>
            </a:r>
            <a:r>
              <a:rPr lang="en-US" sz="1200" i="1" dirty="0" err="1"/>
              <a:t>rehabilitaciju</a:t>
            </a:r>
            <a:r>
              <a:rPr lang="en-US" sz="1200" i="1" dirty="0"/>
              <a:t> </a:t>
            </a:r>
            <a:r>
              <a:rPr lang="en-US" sz="1200" i="1" dirty="0" err="1"/>
              <a:t>Rehability</a:t>
            </a:r>
            <a:r>
              <a:rPr lang="en-US" sz="1200" i="1" dirty="0"/>
              <a:t>, Subotica</a:t>
            </a:r>
            <a:endParaRPr lang="en-US" sz="1200" dirty="0"/>
          </a:p>
          <a:p>
            <a:pPr algn="l"/>
            <a:r>
              <a:rPr lang="en-US" sz="1200" b="1" dirty="0"/>
              <a:t> </a:t>
            </a:r>
            <a:r>
              <a:rPr lang="en-US" sz="1200" dirty="0"/>
              <a:t>17:30 – 17:40</a:t>
            </a:r>
            <a:r>
              <a:rPr lang="sr-Latn-RS" sz="1200" dirty="0"/>
              <a:t>  </a:t>
            </a:r>
            <a:r>
              <a:rPr lang="en-US" sz="1200" dirty="0" err="1"/>
              <a:t>diskusija</a:t>
            </a:r>
            <a:r>
              <a:rPr lang="en-US" sz="1200" dirty="0"/>
              <a:t> </a:t>
            </a:r>
          </a:p>
          <a:p>
            <a:pPr algn="l"/>
            <a:r>
              <a:rPr lang="en-US" sz="1200" dirty="0"/>
              <a:t> 17:40 – 18:10</a:t>
            </a:r>
            <a:r>
              <a:rPr lang="sr-Latn-RS" sz="1200" dirty="0"/>
              <a:t>  </a:t>
            </a:r>
            <a:r>
              <a:rPr lang="en-US" sz="1200" b="1" dirty="0" err="1"/>
              <a:t>Takmičarska</a:t>
            </a:r>
            <a:r>
              <a:rPr lang="en-US" sz="1200" b="1" dirty="0"/>
              <a:t> </a:t>
            </a:r>
            <a:r>
              <a:rPr lang="en-US" sz="1200" b="1" dirty="0" err="1"/>
              <a:t>komisija</a:t>
            </a:r>
            <a:r>
              <a:rPr lang="en-US" sz="1200" b="1" dirty="0"/>
              <a:t> ASS ( </a:t>
            </a:r>
            <a:r>
              <a:rPr lang="en-US" sz="1200" dirty="0" err="1"/>
              <a:t>predllozi</a:t>
            </a:r>
            <a:r>
              <a:rPr lang="en-US" sz="1200" dirty="0"/>
              <a:t> </a:t>
            </a:r>
            <a:r>
              <a:rPr lang="en-US" sz="1200" dirty="0" err="1"/>
              <a:t>izmena</a:t>
            </a:r>
            <a:r>
              <a:rPr lang="en-US" sz="1200" dirty="0"/>
              <a:t> </a:t>
            </a:r>
            <a:r>
              <a:rPr lang="en-US" sz="1200" dirty="0" err="1"/>
              <a:t>Propozicija</a:t>
            </a:r>
            <a:r>
              <a:rPr lang="en-US" sz="1200" dirty="0"/>
              <a:t> </a:t>
            </a:r>
            <a:r>
              <a:rPr lang="en-US" sz="1200" dirty="0" err="1"/>
              <a:t>takmičenja</a:t>
            </a:r>
            <a:r>
              <a:rPr lang="en-US" sz="1200" dirty="0"/>
              <a:t>,  </a:t>
            </a:r>
            <a:r>
              <a:rPr lang="en-US" sz="1200" dirty="0" err="1"/>
              <a:t>standardizacija</a:t>
            </a:r>
            <a:r>
              <a:rPr lang="en-US" sz="1200" dirty="0"/>
              <a:t> </a:t>
            </a:r>
            <a:r>
              <a:rPr lang="en-US" sz="1200" dirty="0" err="1"/>
              <a:t>takmičenja</a:t>
            </a:r>
            <a:r>
              <a:rPr lang="en-US" sz="1200" dirty="0"/>
              <a:t>) </a:t>
            </a:r>
            <a:r>
              <a:rPr lang="en-US" sz="1200" dirty="0" err="1"/>
              <a:t>Momirović</a:t>
            </a:r>
            <a:r>
              <a:rPr lang="en-US" sz="1200" dirty="0"/>
              <a:t> </a:t>
            </a:r>
            <a:r>
              <a:rPr lang="en-US" sz="1200" dirty="0" err="1"/>
              <a:t>Predrag</a:t>
            </a:r>
            <a:r>
              <a:rPr lang="en-US" sz="1200" dirty="0"/>
              <a:t>, </a:t>
            </a:r>
            <a:r>
              <a:rPr lang="en-US" sz="1200" dirty="0" err="1"/>
              <a:t>Begović</a:t>
            </a:r>
            <a:r>
              <a:rPr lang="en-US" sz="1200" dirty="0"/>
              <a:t> Goran </a:t>
            </a:r>
          </a:p>
          <a:p>
            <a:pPr algn="l"/>
            <a:r>
              <a:rPr lang="en-US" sz="1200" dirty="0"/>
              <a:t> 18:10 – 18:20</a:t>
            </a:r>
            <a:r>
              <a:rPr lang="sr-Latn-RS" sz="1200" dirty="0"/>
              <a:t>  </a:t>
            </a:r>
            <a:r>
              <a:rPr lang="en-US" sz="1200" dirty="0" err="1"/>
              <a:t>pauza</a:t>
            </a:r>
            <a:r>
              <a:rPr lang="en-US" sz="1200" dirty="0"/>
              <a:t> </a:t>
            </a:r>
          </a:p>
          <a:p>
            <a:pPr algn="l"/>
            <a:r>
              <a:rPr lang="en-US" sz="1200" dirty="0"/>
              <a:t> 18:20 – 18: 40</a:t>
            </a:r>
            <a:r>
              <a:rPr lang="sr-Latn-RS" sz="1200" dirty="0"/>
              <a:t>  </a:t>
            </a:r>
            <a:r>
              <a:rPr lang="en-US" sz="1200" b="1" dirty="0" err="1"/>
              <a:t>Prezentacija</a:t>
            </a:r>
            <a:r>
              <a:rPr lang="en-US" sz="1200" b="1" dirty="0"/>
              <a:t> </a:t>
            </a:r>
            <a:r>
              <a:rPr lang="en-US" sz="1200" b="1" dirty="0" err="1"/>
              <a:t>novog</a:t>
            </a:r>
            <a:r>
              <a:rPr lang="en-US" sz="1200" b="1" dirty="0"/>
              <a:t> </a:t>
            </a:r>
            <a:r>
              <a:rPr lang="en-US" sz="1200" b="1" dirty="0" err="1"/>
              <a:t>softvera</a:t>
            </a:r>
            <a:r>
              <a:rPr lang="en-US" sz="1200" b="1" dirty="0"/>
              <a:t> e-</a:t>
            </a:r>
            <a:r>
              <a:rPr lang="en-US" sz="1200" b="1" dirty="0" err="1"/>
              <a:t>Atletika</a:t>
            </a:r>
            <a:r>
              <a:rPr lang="en-US" sz="1200" dirty="0"/>
              <a:t> </a:t>
            </a:r>
            <a:r>
              <a:rPr lang="sr-Latn-RS" sz="1200" dirty="0"/>
              <a:t> - </a:t>
            </a:r>
            <a:r>
              <a:rPr lang="en-US" sz="1200" dirty="0" err="1"/>
              <a:t>Gligić</a:t>
            </a:r>
            <a:r>
              <a:rPr lang="en-US" sz="1200" dirty="0"/>
              <a:t> Aleksandra , Gen. </a:t>
            </a:r>
            <a:r>
              <a:rPr lang="en-US" sz="1200" dirty="0" err="1"/>
              <a:t>sekretar</a:t>
            </a:r>
            <a:r>
              <a:rPr lang="en-US" sz="1200" dirty="0"/>
              <a:t> ASB</a:t>
            </a:r>
          </a:p>
          <a:p>
            <a:pPr algn="l"/>
            <a:r>
              <a:rPr lang="en-US" sz="1200" dirty="0"/>
              <a:t> 20:00 – 23:30	</a:t>
            </a:r>
            <a:r>
              <a:rPr lang="en-US" sz="1200" b="1" dirty="0"/>
              <a:t>SVEČANA  VEČERA</a:t>
            </a:r>
            <a:r>
              <a:rPr lang="en-US" sz="1200" dirty="0"/>
              <a:t>  ( </a:t>
            </a:r>
            <a:r>
              <a:rPr lang="en-US" sz="1200" dirty="0" err="1"/>
              <a:t>proglašenje</a:t>
            </a:r>
            <a:r>
              <a:rPr lang="en-US" sz="1200" dirty="0"/>
              <a:t> </a:t>
            </a:r>
            <a:r>
              <a:rPr lang="en-US" sz="1200" dirty="0" err="1"/>
              <a:t>najuspešnijih</a:t>
            </a:r>
            <a:r>
              <a:rPr lang="en-US" sz="1200" dirty="0"/>
              <a:t> </a:t>
            </a:r>
            <a:r>
              <a:rPr lang="en-US" sz="1200" dirty="0" err="1"/>
              <a:t>trenera</a:t>
            </a:r>
            <a:r>
              <a:rPr lang="en-US" sz="1200" dirty="0"/>
              <a:t> u 2019. </a:t>
            </a:r>
            <a:r>
              <a:rPr lang="en-US" sz="1200" dirty="0" err="1"/>
              <a:t>godini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967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B8B3-4F27-428F-A46C-426D806F3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967209"/>
            <a:ext cx="112247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200" b="1" i="1" dirty="0"/>
              <a:t>									</a:t>
            </a:r>
            <a:r>
              <a:rPr lang="en-US" sz="1400" b="1" i="1" u="sng" dirty="0"/>
              <a:t>NEDELJA 01.  </a:t>
            </a:r>
            <a:r>
              <a:rPr lang="en-US" sz="1400" b="1" i="1" u="sng" dirty="0" err="1"/>
              <a:t>decembar</a:t>
            </a:r>
            <a:r>
              <a:rPr lang="en-US" sz="1400" b="1" i="1" u="sng" dirty="0"/>
              <a:t>  2019</a:t>
            </a:r>
            <a:r>
              <a:rPr lang="en-US" sz="1400" b="1" i="1" dirty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200" b="1" i="1" dirty="0"/>
              <a:t> </a:t>
            </a:r>
            <a:r>
              <a:rPr lang="en-US" sz="1200" dirty="0"/>
              <a:t>10:00 – 11:00 </a:t>
            </a:r>
            <a:r>
              <a:rPr lang="en-US" sz="1200" b="1" dirty="0"/>
              <a:t>PROGRAM RADA SAVEZNOG KAPITENA</a:t>
            </a:r>
            <a:r>
              <a:rPr lang="en-US" sz="1200" dirty="0"/>
              <a:t> </a:t>
            </a:r>
            <a:r>
              <a:rPr lang="sr-Latn-RS" sz="1200" dirty="0"/>
              <a:t> - </a:t>
            </a:r>
            <a:r>
              <a:rPr lang="en-US" sz="1200" dirty="0" err="1"/>
              <a:t>Savezni</a:t>
            </a:r>
            <a:r>
              <a:rPr lang="en-US" sz="1200" dirty="0"/>
              <a:t> </a:t>
            </a:r>
            <a:r>
              <a:rPr lang="en-US" sz="1200" dirty="0" err="1"/>
              <a:t>kapiten</a:t>
            </a:r>
            <a:r>
              <a:rPr lang="en-US" sz="1200" dirty="0"/>
              <a:t> Edin </a:t>
            </a:r>
            <a:r>
              <a:rPr lang="en-US" sz="1200" dirty="0" err="1"/>
              <a:t>Zuković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11:00 – 11:30</a:t>
            </a:r>
            <a:r>
              <a:rPr lang="sr-Latn-RS" sz="1200" dirty="0"/>
              <a:t>  </a:t>
            </a:r>
            <a:r>
              <a:rPr lang="en-US" sz="1200" dirty="0" err="1"/>
              <a:t>diskusija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 11:30 – 11:40 </a:t>
            </a:r>
            <a:r>
              <a:rPr lang="sr-Latn-RS" sz="1200" dirty="0"/>
              <a:t> </a:t>
            </a:r>
            <a:r>
              <a:rPr lang="en-US" sz="1200" dirty="0" err="1"/>
              <a:t>pauza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 11:40 – 12:10</a:t>
            </a:r>
            <a:r>
              <a:rPr lang="sr-Latn-RS" sz="1200" dirty="0"/>
              <a:t>  </a:t>
            </a:r>
            <a:r>
              <a:rPr lang="en-US" sz="1200" dirty="0" err="1"/>
              <a:t>četvrto</a:t>
            </a:r>
            <a:r>
              <a:rPr lang="en-US" sz="1200" b="1" dirty="0"/>
              <a:t> </a:t>
            </a:r>
            <a:r>
              <a:rPr lang="en-US" sz="1200" b="1" dirty="0" err="1"/>
              <a:t>predavanje</a:t>
            </a:r>
            <a:r>
              <a:rPr lang="en-US" sz="1200" b="1" dirty="0"/>
              <a:t>: </a:t>
            </a:r>
            <a:r>
              <a:rPr lang="en-US" sz="1200" b="1" dirty="0" err="1"/>
              <a:t>Prevencija</a:t>
            </a:r>
            <a:r>
              <a:rPr lang="en-US" sz="1200" b="1" dirty="0"/>
              <a:t> </a:t>
            </a:r>
            <a:r>
              <a:rPr lang="en-US" sz="1200" b="1" dirty="0" err="1"/>
              <a:t>napuštanja</a:t>
            </a:r>
            <a:r>
              <a:rPr lang="en-US" sz="1200" b="1" dirty="0"/>
              <a:t> </a:t>
            </a:r>
            <a:r>
              <a:rPr lang="en-US" sz="1200" b="1" dirty="0" err="1"/>
              <a:t>sporta</a:t>
            </a:r>
            <a:r>
              <a:rPr lang="en-US" sz="1200" b="1" dirty="0"/>
              <a:t> </a:t>
            </a:r>
            <a:r>
              <a:rPr lang="en-US" sz="1200" b="1" dirty="0" err="1"/>
              <a:t>kod</a:t>
            </a:r>
            <a:r>
              <a:rPr lang="en-US" sz="1200" b="1" dirty="0"/>
              <a:t> </a:t>
            </a:r>
            <a:r>
              <a:rPr lang="en-US" sz="1200" b="1" dirty="0" err="1"/>
              <a:t>mladih</a:t>
            </a:r>
            <a:r>
              <a:rPr lang="en-US" sz="1200" b="1" dirty="0"/>
              <a:t>, </a:t>
            </a:r>
            <a:r>
              <a:rPr lang="en-US" sz="1200" i="1" dirty="0"/>
              <a:t>prof. </a:t>
            </a:r>
            <a:r>
              <a:rPr lang="en-US" sz="1200" i="1" dirty="0" err="1"/>
              <a:t>dr</a:t>
            </a:r>
            <a:r>
              <a:rPr lang="en-US" sz="1200" i="1" dirty="0"/>
              <a:t> </a:t>
            </a:r>
            <a:r>
              <a:rPr lang="en-US" sz="1200" i="1" dirty="0" err="1"/>
              <a:t>Dragana</a:t>
            </a:r>
            <a:r>
              <a:rPr lang="en-US" sz="1200" i="1" dirty="0"/>
              <a:t> </a:t>
            </a:r>
            <a:r>
              <a:rPr lang="en-US" sz="1200" i="1" dirty="0" err="1"/>
              <a:t>Drljačić</a:t>
            </a:r>
            <a:r>
              <a:rPr lang="en-US" sz="1200" b="1" i="1" dirty="0"/>
              <a:t>, </a:t>
            </a:r>
            <a:r>
              <a:rPr lang="en-US" sz="1200" i="1" dirty="0" err="1"/>
              <a:t>stručni</a:t>
            </a:r>
            <a:r>
              <a:rPr lang="en-US" sz="1200" i="1" dirty="0"/>
              <a:t> </a:t>
            </a:r>
            <a:r>
              <a:rPr lang="en-US" sz="1200" i="1" dirty="0" err="1"/>
              <a:t>saradnik</a:t>
            </a:r>
            <a:r>
              <a:rPr lang="en-US" sz="1200" i="1" dirty="0"/>
              <a:t> </a:t>
            </a:r>
            <a:r>
              <a:rPr lang="en-US" sz="1200" i="1" dirty="0" err="1"/>
              <a:t>Sportsko</a:t>
            </a:r>
            <a:r>
              <a:rPr lang="en-US" sz="1200" i="1" dirty="0"/>
              <a:t> </a:t>
            </a:r>
            <a:r>
              <a:rPr lang="en-US" sz="1200" i="1" dirty="0" err="1"/>
              <a:t>dijagnostičkog</a:t>
            </a:r>
            <a:r>
              <a:rPr lang="en-US" sz="1200" i="1" dirty="0"/>
              <a:t> </a:t>
            </a:r>
            <a:r>
              <a:rPr lang="en-US" sz="1200" i="1" dirty="0" err="1"/>
              <a:t>centra</a:t>
            </a:r>
            <a:r>
              <a:rPr lang="en-US" sz="1200" i="1" dirty="0"/>
              <a:t> </a:t>
            </a:r>
            <a:r>
              <a:rPr lang="en-US" sz="1200" i="1" dirty="0" err="1"/>
              <a:t>Šabac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 </a:t>
            </a:r>
            <a:r>
              <a:rPr lang="en-US" sz="1200" dirty="0"/>
              <a:t>12:10 – 12:20</a:t>
            </a:r>
            <a:r>
              <a:rPr lang="sr-Latn-RS" sz="1200" dirty="0"/>
              <a:t>  </a:t>
            </a:r>
            <a:r>
              <a:rPr lang="en-US" sz="1200" dirty="0" err="1"/>
              <a:t>diskusija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 12:20 - 12:30</a:t>
            </a:r>
            <a:r>
              <a:rPr lang="sr-Latn-RS" sz="1200" dirty="0"/>
              <a:t>  </a:t>
            </a:r>
            <a:r>
              <a:rPr lang="en-US" sz="1200" dirty="0" err="1"/>
              <a:t>pauza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 12:30 – 13:00	</a:t>
            </a:r>
            <a:r>
              <a:rPr lang="sr-Latn-RS" sz="1200" dirty="0"/>
              <a:t> </a:t>
            </a:r>
            <a:r>
              <a:rPr lang="en-US" sz="1200" b="1" dirty="0" err="1"/>
              <a:t>Uvodna</a:t>
            </a:r>
            <a:r>
              <a:rPr lang="en-US" sz="1200" b="1" dirty="0"/>
              <a:t> </a:t>
            </a:r>
            <a:r>
              <a:rPr lang="en-US" sz="1200" b="1" dirty="0" err="1"/>
              <a:t>predavanja</a:t>
            </a:r>
            <a:r>
              <a:rPr lang="en-US" sz="1200" b="1" dirty="0"/>
              <a:t> </a:t>
            </a:r>
            <a:r>
              <a:rPr lang="en-US" sz="1200" b="1" dirty="0" err="1"/>
              <a:t>iz</a:t>
            </a:r>
            <a:r>
              <a:rPr lang="en-US" sz="1200" b="1" dirty="0"/>
              <a:t> </a:t>
            </a:r>
            <a:r>
              <a:rPr lang="en-US" sz="1200" b="1" dirty="0" err="1"/>
              <a:t>oblasti</a:t>
            </a:r>
            <a:r>
              <a:rPr lang="en-US" sz="1200" b="1" dirty="0"/>
              <a:t> </a:t>
            </a:r>
            <a:r>
              <a:rPr lang="en-US" sz="1200" b="1" dirty="0" err="1"/>
              <a:t>Dijagonsike</a:t>
            </a:r>
            <a:r>
              <a:rPr lang="en-US" sz="1200" b="1" dirty="0"/>
              <a:t>  u </a:t>
            </a:r>
            <a:r>
              <a:rPr lang="en-US" sz="1200" b="1" dirty="0" err="1"/>
              <a:t>atletici</a:t>
            </a:r>
            <a:r>
              <a:rPr lang="sr-Latn-RS" sz="1200" b="1" dirty="0"/>
              <a:t> -</a:t>
            </a:r>
            <a:r>
              <a:rPr lang="en-US" sz="1200" dirty="0"/>
              <a:t> Prof. </a:t>
            </a:r>
            <a:r>
              <a:rPr lang="en-US" sz="1200" dirty="0" err="1"/>
              <a:t>dr</a:t>
            </a:r>
            <a:r>
              <a:rPr lang="en-US" sz="1200" dirty="0"/>
              <a:t> Mithat </a:t>
            </a:r>
            <a:r>
              <a:rPr lang="en-US" sz="1200" dirty="0" err="1"/>
              <a:t>Blagajac</a:t>
            </a:r>
            <a:r>
              <a:rPr lang="en-US" sz="1200" dirty="0"/>
              <a:t>  </a:t>
            </a:r>
            <a:r>
              <a:rPr lang="en-US" sz="1200" b="1" dirty="0" err="1"/>
              <a:t>Dijagnostika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kontrola</a:t>
            </a:r>
            <a:r>
              <a:rPr lang="en-US" sz="1200" b="1" dirty="0"/>
              <a:t> </a:t>
            </a:r>
            <a:r>
              <a:rPr lang="en-US" sz="1200" b="1" dirty="0" err="1"/>
              <a:t>trenažnih</a:t>
            </a:r>
            <a:r>
              <a:rPr lang="en-US" sz="1200" b="1" dirty="0"/>
              <a:t> </a:t>
            </a:r>
            <a:r>
              <a:rPr lang="en-US" sz="1200" b="1" dirty="0" err="1"/>
              <a:t>efekata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13:00 – 13:30  Prof. </a:t>
            </a:r>
            <a:r>
              <a:rPr lang="en-US" sz="1200" dirty="0" err="1"/>
              <a:t>dr</a:t>
            </a:r>
            <a:r>
              <a:rPr lang="en-US" sz="1200" dirty="0"/>
              <a:t> Ivan </a:t>
            </a:r>
            <a:r>
              <a:rPr lang="en-US" sz="1200" dirty="0" err="1"/>
              <a:t>Ćuk</a:t>
            </a:r>
            <a:r>
              <a:rPr lang="en-US" sz="1200" dirty="0"/>
              <a:t>  </a:t>
            </a:r>
            <a:r>
              <a:rPr lang="en-US" sz="1200" b="1" dirty="0" err="1"/>
              <a:t>Praćenje</a:t>
            </a:r>
            <a:r>
              <a:rPr lang="en-US" sz="1200" b="1" dirty="0"/>
              <a:t> </a:t>
            </a:r>
            <a:r>
              <a:rPr lang="en-US" sz="1200" b="1" dirty="0" err="1"/>
              <a:t>treninga</a:t>
            </a:r>
            <a:r>
              <a:rPr lang="en-US" sz="1200" b="1" dirty="0"/>
              <a:t> </a:t>
            </a:r>
            <a:r>
              <a:rPr lang="en-US" sz="1200" b="1" dirty="0" err="1"/>
              <a:t>kod</a:t>
            </a:r>
            <a:r>
              <a:rPr lang="en-US" sz="1200" b="1" dirty="0"/>
              <a:t> </a:t>
            </a:r>
            <a:r>
              <a:rPr lang="en-US" sz="1200" b="1" dirty="0" err="1"/>
              <a:t>trkača</a:t>
            </a:r>
            <a:r>
              <a:rPr lang="en-US" sz="1200" b="1" dirty="0"/>
              <a:t> – </a:t>
            </a:r>
            <a:r>
              <a:rPr lang="en-US" sz="1200" b="1" dirty="0" err="1"/>
              <a:t>puls</a:t>
            </a:r>
            <a:r>
              <a:rPr lang="en-US" sz="1200" b="1" dirty="0"/>
              <a:t>, tempo </a:t>
            </a:r>
            <a:r>
              <a:rPr lang="en-US" sz="1200" b="1" dirty="0" err="1"/>
              <a:t>ili</a:t>
            </a:r>
            <a:r>
              <a:rPr lang="en-US" sz="1200" b="1" dirty="0"/>
              <a:t> </a:t>
            </a:r>
            <a:r>
              <a:rPr lang="en-US" sz="1200" b="1" dirty="0" err="1"/>
              <a:t>izlaz</a:t>
            </a:r>
            <a:r>
              <a:rPr lang="en-US" sz="1200" b="1" dirty="0"/>
              <a:t> </a:t>
            </a:r>
            <a:r>
              <a:rPr lang="en-US" sz="1200" b="1" dirty="0" err="1"/>
              <a:t>snage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 13:30 – 14:00</a:t>
            </a:r>
            <a:r>
              <a:rPr lang="sr-Latn-RS" sz="1200" dirty="0"/>
              <a:t>  </a:t>
            </a:r>
            <a:r>
              <a:rPr lang="en-US" sz="1200" b="1" dirty="0"/>
              <a:t>RADIONICE PO GRUPAMA ATLETSKIH DISCIPLINA: </a:t>
            </a:r>
            <a:r>
              <a:rPr lang="en-US" sz="1200" b="1" dirty="0" err="1"/>
              <a:t>Dijagnostičke</a:t>
            </a:r>
            <a:r>
              <a:rPr lang="en-US" sz="1200" b="1" dirty="0"/>
              <a:t> </a:t>
            </a:r>
            <a:r>
              <a:rPr lang="en-US" sz="1200" b="1" dirty="0" err="1"/>
              <a:t>metode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postupci</a:t>
            </a:r>
            <a:r>
              <a:rPr lang="en-US" sz="1200" b="1" dirty="0"/>
              <a:t> u </a:t>
            </a:r>
            <a:r>
              <a:rPr lang="en-US" sz="1200" b="1" dirty="0" err="1"/>
              <a:t>funkciji</a:t>
            </a:r>
            <a:r>
              <a:rPr lang="en-US" sz="1200" b="1" dirty="0"/>
              <a:t> </a:t>
            </a:r>
            <a:r>
              <a:rPr lang="en-US" sz="1200" b="1" dirty="0" err="1"/>
              <a:t>unapređenja</a:t>
            </a:r>
            <a:r>
              <a:rPr lang="en-US" sz="1200" b="1" dirty="0"/>
              <a:t> </a:t>
            </a:r>
            <a:r>
              <a:rPr lang="en-US" sz="1200" b="1" dirty="0" err="1"/>
              <a:t>efikasnosti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racionalnosti</a:t>
            </a:r>
            <a:r>
              <a:rPr lang="en-US" sz="1200" b="1" dirty="0"/>
              <a:t>  </a:t>
            </a:r>
            <a:r>
              <a:rPr lang="en-US" sz="1200" b="1" dirty="0" err="1"/>
              <a:t>treninga</a:t>
            </a:r>
            <a:r>
              <a:rPr lang="en-US" sz="1200" b="1" dirty="0"/>
              <a:t> </a:t>
            </a:r>
            <a:r>
              <a:rPr lang="en-US" sz="1200" b="1" dirty="0" err="1"/>
              <a:t>atletičara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</a:t>
            </a:r>
            <a:r>
              <a:rPr lang="sr-Latn-RS" sz="1200" dirty="0"/>
              <a:t>				              </a:t>
            </a:r>
            <a:r>
              <a:rPr lang="en-US" sz="1200" dirty="0"/>
              <a:t>SPRINT</a:t>
            </a:r>
            <a:r>
              <a:rPr lang="en-US" sz="1200" b="1" dirty="0"/>
              <a:t>;  </a:t>
            </a:r>
            <a:r>
              <a:rPr lang="en-US" sz="1200" dirty="0"/>
              <a:t> SREDNJE I DUGE PRUGE I SPORTSKO HODANJE; SKOKOVI ; BACANJA.</a:t>
            </a:r>
            <a:r>
              <a:rPr lang="en-US" sz="1200" b="1" dirty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14:00 – 14:30</a:t>
            </a:r>
            <a:r>
              <a:rPr lang="sr-Latn-RS" sz="1200" dirty="0"/>
              <a:t>  </a:t>
            </a:r>
            <a:r>
              <a:rPr lang="en-US" sz="1200" b="1" dirty="0"/>
              <a:t>ZAVRŠNA REČ I</a:t>
            </a:r>
            <a:r>
              <a:rPr lang="en-US" sz="1200" dirty="0"/>
              <a:t> </a:t>
            </a:r>
            <a:r>
              <a:rPr lang="en-US" sz="1200" b="1" dirty="0"/>
              <a:t>PODELA SERTIFIKATA I  ZAHVALNICA 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 </a:t>
            </a:r>
            <a:r>
              <a:rPr lang="en-US" sz="1200" dirty="0"/>
              <a:t>14:30 – 15:30</a:t>
            </a:r>
            <a:r>
              <a:rPr lang="sr-Latn-RS" sz="1200" dirty="0"/>
              <a:t>  </a:t>
            </a:r>
            <a:r>
              <a:rPr lang="en-US" sz="1200" b="1" dirty="0"/>
              <a:t>RUČAK 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 </a:t>
            </a:r>
            <a:r>
              <a:rPr lang="en-US" sz="1200" b="1" dirty="0" err="1"/>
              <a:t>Napuštanje</a:t>
            </a:r>
            <a:r>
              <a:rPr lang="en-US" sz="1200" b="1" dirty="0"/>
              <a:t> </a:t>
            </a:r>
            <a:r>
              <a:rPr lang="en-US" sz="1200" b="1" dirty="0" err="1"/>
              <a:t>hotela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F64778-4AB9-4302-A13E-235C1B8D17AE}"/>
              </a:ext>
            </a:extLst>
          </p:cNvPr>
          <p:cNvSpPr txBox="1">
            <a:spLocks/>
          </p:cNvSpPr>
          <p:nvPr/>
        </p:nvSpPr>
        <p:spPr>
          <a:xfrm>
            <a:off x="1524000" y="739800"/>
            <a:ext cx="9144000" cy="183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/>
              <a:t>PROGRAM RADA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986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441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“DANI ATLETIKE”   GODIŠNJA TEMA:  Rad sa mlađim kategorijama atletičara</vt:lpstr>
      <vt:lpstr>PROGRAM RADA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 Milošević</dc:creator>
  <cp:lastModifiedBy>Nenad Milošević</cp:lastModifiedBy>
  <cp:revision>10</cp:revision>
  <dcterms:created xsi:type="dcterms:W3CDTF">2019-11-29T11:38:14Z</dcterms:created>
  <dcterms:modified xsi:type="dcterms:W3CDTF">2019-11-30T11:20:43Z</dcterms:modified>
</cp:coreProperties>
</file>